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0" autoAdjust="0"/>
  </p:normalViewPr>
  <p:slideViewPr>
    <p:cSldViewPr snapToGrid="0">
      <p:cViewPr varScale="1">
        <p:scale>
          <a:sx n="103" d="100"/>
          <a:sy n="103" d="100"/>
        </p:scale>
        <p:origin x="2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093B56-B40C-10B0-50F1-B9A2B52466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6D439-4C88-0C55-8DD3-03EA6DCD5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B0CA5-BCD1-4ED9-88DA-DE6AE14D3CBC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0EA1F-7136-29D3-D404-40C328D655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AEFD-EEAC-41FF-CED3-ED4CAD2D9F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FF57F-DB2D-4323-9FBC-57F7FE012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71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B7201-433A-4012-A60C-891C98AF20C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EF734-8700-45BA-9A4E-CB34DAEAE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EF734-8700-45BA-9A4E-CB34DAEAE3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3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6CBB-A9F6-A15A-54EB-9317290E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D824-CF13-4CCF-93FD-1891E3E56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1768-D1B8-2AB3-1CCD-DEE36013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7FB2-41BD-8527-6B0C-C4BEBF4A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3F96-2930-2AC5-0834-747A004B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D5F3-7B60-0776-BFAE-46F4A74A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D797F-13F3-AE3D-54AF-E34F050E2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6EBD-7B48-D692-5810-4809DBEF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65FA-A7A0-7219-100D-C4A80BBA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5D57-0692-CBB7-F3EA-36348CD2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1303B-5B0F-5F81-B4CF-FF1B9AB941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1F2B7-16C1-29DF-F7B3-8C25ED06C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33BB-AF78-FFC5-5115-888FA5ED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227F-98A9-85FF-7DA1-606603D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46004-CC0B-F36A-219D-D82F13C3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B134-AE82-1173-1928-F9BA0B7C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6C33-CA23-A68B-3BF2-D47F30CA4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41F0C-398D-5BF6-E81A-B73B663A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9DE0A-8926-C659-7708-3174A473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3B56-4CCF-8BA4-9E8B-15DF2CDA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897C-A159-9CBA-2E30-98421E09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58E5-42EE-E104-32C3-569014F4B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2C2B8-1A5E-41DA-787B-01D36320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1676-0609-37CC-4491-8C6A48EB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E022-12AD-A4A6-88F0-B1CE83C8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5376-2618-B431-5C0F-71286A2A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268C-7E25-A235-0D43-6B107B5BB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58FC8-C408-19CE-E3A2-DCC46B6B6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6C699-5AC6-E344-A6B3-F8EE9C1F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4102-9DDA-0590-79FB-2734D09E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BDD32-6BA7-50C4-F14D-F48EFCA4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4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41CD-9B78-0F2D-ACE9-1EE0F3D9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E248E-8A1B-B49D-3DF2-9D92B38C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B32C5-E1F2-5FA9-F026-B61CECA61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533FE-6E11-9687-97D2-12FBD586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E2C40-A6E4-A82B-BFED-7C81744E3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5E8A1-BBB4-84D3-71DE-ED468CAA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0C210-3950-389A-D8A1-AE568BD0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00014-FD69-65AB-048A-0BFB190B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6ED6-5BB7-D86B-3DAB-3602CEDB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51EDB-85DF-3EBC-142A-9DC816FA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150EE-D6EC-276E-442B-6C136382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E725A-07A5-F966-1C7E-23D2DD12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C8C7B-EFF8-9604-1AB7-0DD2971E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F2FE-BED0-2C50-30D3-C55DA955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82803-DB8D-7E43-8D83-D1390412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3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F372-9DD8-68AD-846D-2949A8D8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459B-28BF-5BD3-1222-971E3DE7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6F3CA-7A7A-9B0F-7CD9-60B69DDA3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DA18-7521-278D-3083-1164F761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6325B-4C5E-D203-9533-3BE395EA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09AC4-ABA1-67A8-952E-352E6395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2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3B40-30D4-3980-A5F7-3510CB37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428C9-4236-D335-0555-58AA5BBE9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DB9E-AB40-FB26-A447-6A0C3892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B375F-E2FD-696C-B2CE-647B8271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E6E2-FE4B-264B-54E2-E1C9441B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B0DDF-C8CA-2C6C-743E-A1CF64A9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0844F1-41F5-8247-66BA-4FF032DB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1CFB-8C76-6214-7A99-C5EB28AF7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42B4-34DB-7DF6-85E0-158BA6450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795C5-7A10-433E-AA1A-2B13CF7AF090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9DF1-BFFE-1929-7D03-A040AC4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F613-B66B-04B3-D0E8-5562C25D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40C2C-4C3E-4F3A-853E-80D64FE596F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058D7A-A02B-E339-27CE-12C58A208F3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7810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UiPath Public</a:t>
            </a:r>
          </a:p>
        </p:txBody>
      </p:sp>
    </p:spTree>
    <p:extLst>
      <p:ext uri="{BB962C8B-B14F-4D97-AF65-F5344CB8AC3E}">
        <p14:creationId xmlns:p14="http://schemas.microsoft.com/office/powerpoint/2010/main" val="203326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8BF0-B44D-4A70-CF5D-9EBB4C4C5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dfsdfstext2beAded</a:t>
            </a:r>
            <a:endParaRPr lang="en-US" dirty="0"/>
          </a:p>
        </p:txBody>
      </p:sp>
      <p:pic>
        <p:nvPicPr>
          <p:cNvPr id="5" name="Subtitle 2">
            <a:extLst>
              <a:ext uri="{FF2B5EF4-FFF2-40B4-BE49-F238E27FC236}">
                <a16:creationId xmlns:a16="http://schemas.microsoft.com/office/drawing/2014/main" id="{24B3E0BB-8CF3-78EA-C921-A97E14FA019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602038"/>
            <a:ext cx="9144000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9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1DA0-7238-3BEC-8C5E-1F89914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E0CF-A9DF-A60A-2875-72F13AE39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dfsdfstext2beAded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Dragos Suma</dc:creator>
  <cp:lastModifiedBy>Dragos Suma</cp:lastModifiedBy>
  <cp:revision>5</cp:revision>
  <dcterms:created xsi:type="dcterms:W3CDTF">2024-08-13T13:15:56Z</dcterms:created>
  <dcterms:modified xsi:type="dcterms:W3CDTF">2024-08-14T13:16:28Z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b186d2-582d-479b-87f0-63f9a77e39f2_Enabled">
    <vt:lpwstr>true</vt:lpwstr>
  </property>
  <property fmtid="{D5CDD505-2E9C-101B-9397-08002B2CF9AE}" pid="3" name="MSIP_Label_d5b186d2-582d-479b-87f0-63f9a77e39f2_SetDate">
    <vt:lpwstr>2024-08-13T13:16:00Z</vt:lpwstr>
  </property>
  <property fmtid="{D5CDD505-2E9C-101B-9397-08002B2CF9AE}" pid="4" name="MSIP_Label_d5b186d2-582d-479b-87f0-63f9a77e39f2_Method">
    <vt:lpwstr>Privileged</vt:lpwstr>
  </property>
  <property fmtid="{D5CDD505-2E9C-101B-9397-08002B2CF9AE}" pid="5" name="MSIP_Label_d5b186d2-582d-479b-87f0-63f9a77e39f2_Name">
    <vt:lpwstr>Test label</vt:lpwstr>
  </property>
  <property fmtid="{D5CDD505-2E9C-101B-9397-08002B2CF9AE}" pid="6" name="MSIP_Label_d5b186d2-582d-479b-87f0-63f9a77e39f2_SiteId">
    <vt:lpwstr>d8353d2a-b153-4d17-8827-902c51f72357</vt:lpwstr>
  </property>
  <property fmtid="{D5CDD505-2E9C-101B-9397-08002B2CF9AE}" pid="7" name="MSIP_Label_d5b186d2-582d-479b-87f0-63f9a77e39f2_ActionId">
    <vt:lpwstr>7c234089-169c-4eee-be8c-d815b2d54f20</vt:lpwstr>
  </property>
  <property fmtid="{D5CDD505-2E9C-101B-9397-08002B2CF9AE}" pid="8" name="MSIP_Label_d5b186d2-582d-479b-87f0-63f9a77e39f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UiPath Public</vt:lpwstr>
  </property>
</Properties>
</file>