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FC18-56B4-418F-8470-08C2F52A4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08DBF-A207-6EB8-99EE-25E6EB117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1E37-13CF-6CA9-E707-0B5DA730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59CD-0EEA-818C-81BA-02B38A0A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55B2-45F9-B86B-5749-4F78886F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3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B288-F112-D0CD-7716-B6BEE27A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6F40-B8FE-8D29-658F-8D5952141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11DF-FB3A-3225-4143-6B41C883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4D7D-81BE-5AE7-76B8-7DF6465C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0C7E-4E62-2500-E099-5C553E6E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53A35-93DF-12FF-2C25-47752B6B2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6E38D-7046-724C-766B-451E5C78E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E0E25-4923-D0A4-B022-CBB9650A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1F3D-EE8D-BFFC-F368-D7CC3EC9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DA157-D7DE-649D-054D-EDE05897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51B2-953B-DDC5-E529-5EAE827B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5D60-8602-59D3-0EA7-F1DADA55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95D57-55E4-D34D-D4C0-2904B5C8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7C7C-1A43-DDB3-9E94-2A34118B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3C25-374C-99C8-14DB-2A1A1A5E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2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B7F1-7C92-D726-B834-9595E77E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1E7D8-D3A6-66B5-863A-82C1E30BF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F9063-DE33-D5E6-EB40-FB28B260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9970-D7A9-0CD2-4B5A-E4085303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9EE09-9843-D378-C17C-B40FBAC1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526-7433-BDAB-00AE-6519199E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827A1-4594-E421-C429-62AAAA130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C5617-0206-B7F2-AC88-EDB15D1E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C927A-765C-1C09-3998-E3835B9D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4E124-FE5E-8C4C-A23F-C027758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B882-2ED3-8FD4-FC33-B1A05000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D873-B77E-FFB0-EA6E-12380E28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FE127-A32E-FD3F-A23D-D0F698F2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CB38-E3DD-0125-A3FE-346E870E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2C442-B8AD-DC15-2D4C-3310DE5E9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E6645-2B41-B2CC-C457-456A4C3E5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8362E-D6D8-C02B-ACB8-4E4D04C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55E0D-3749-2D69-845E-9CF7BEED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4A51B-82A5-DBE4-D350-07ADA6E7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E101-686A-8F9B-7680-B4B5D59B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2FA5C-D9CC-B6D5-574B-06558687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A8B6A-7542-03AB-7AF3-7CE84C15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D4CF7-90C1-B50E-1B34-A2F8E3C2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037AC-48B8-59FD-2C23-CC870352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782E4-BB6C-6CC5-AEF5-4F85744A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C1B82-9C69-20B6-E158-CB24D0EB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5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64C7-91A9-EA8D-10DB-3B87E970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7842-6D77-695D-4DDB-93576F50D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B4790-3F55-B95F-2623-D605EA287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A8543-DA20-D04F-EAD0-F08F6BA1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2720-EA30-BC40-69C7-4AAED565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F2D98-67C9-1A19-A268-1F6AC395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B795-C8CD-E734-DF92-F3D2265B1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DAF7D-4648-9D89-F8B0-B09817701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A1BC-28F1-6627-B9CE-3C296E75C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463A5-B51E-B7D2-4CDB-8CE5CAE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1811D-538F-EC19-966A-8933D77CF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ACD-2598-4A2C-7F0D-33A61074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1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03103-FA62-4033-16BE-5F0530C1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C741E-C5D1-8AD7-9E8F-BDD4A848D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B9B15-7F60-ED8E-5EC3-77462DBE9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83D22-7532-40E7-BFA8-C02D65242E1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E83D-1284-8307-F0AD-38384E3B3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C0586-5B92-2D78-BEAA-F175E05FD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87CDA-6A4F-434C-9D97-8D15A07F244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04049-A422-8585-B3FC-BFAA033D3E7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26860"/>
            <a:ext cx="781050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UiPath Public</a:t>
            </a:r>
          </a:p>
        </p:txBody>
      </p:sp>
    </p:spTree>
    <p:extLst>
      <p:ext uri="{BB962C8B-B14F-4D97-AF65-F5344CB8AC3E}">
        <p14:creationId xmlns:p14="http://schemas.microsoft.com/office/powerpoint/2010/main" val="71652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PowerPoint_Presentation.ppt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PowerPoint_Presentation1.ppt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tle 1">
            <a:hlinkClick r:id="" action="ppaction://ole?verb=0"/>
            <a:extLst>
              <a:ext uri="{FF2B5EF4-FFF2-40B4-BE49-F238E27FC236}">
                <a16:creationId xmlns:a16="http://schemas.microsoft.com/office/drawing/2014/main" id="{7F5AD527-EEB7-AC22-50E4-C24695750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43011"/>
              </p:ext>
            </p:extLst>
          </p:nvPr>
        </p:nvGraphicFramePr>
        <p:xfrm>
          <a:off x="5638800" y="6413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2" imgW="914502" imgH="771525" progId="PowerPoint.Show.12">
                  <p:embed/>
                </p:oleObj>
              </mc:Choice>
              <mc:Fallback>
                <p:oleObj name="Presentation" showAsIcon="1" r:id="rId2" imgW="914502" imgH="7715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6413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005EBF66-AEB5-0767-DD9B-00950B510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441629"/>
              </p:ext>
            </p:extLst>
          </p:nvPr>
        </p:nvGraphicFramePr>
        <p:xfrm>
          <a:off x="5638800" y="3043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4" imgW="914502" imgH="771525" progId="PowerPoint.Show.12">
                  <p:embed/>
                </p:oleObj>
              </mc:Choice>
              <mc:Fallback>
                <p:oleObj name="Presentation" showAsIcon="1" r:id="rId4" imgW="914502" imgH="771525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043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540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1D0D58-85B7-76AA-0E58-EB95C5B4D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itle 1">
            <a:extLst>
              <a:ext uri="{FF2B5EF4-FFF2-40B4-BE49-F238E27FC236}">
                <a16:creationId xmlns:a16="http://schemas.microsoft.com/office/drawing/2014/main" id="{C5907D1B-FFCD-2CCA-0AB9-E859173EB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284848"/>
              </p:ext>
            </p:extLst>
          </p:nvPr>
        </p:nvGraphicFramePr>
        <p:xfrm>
          <a:off x="1524000" y="1122363"/>
          <a:ext cx="9144000" cy="5486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87947409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3331755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711198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2501293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36647125"/>
                    </a:ext>
                  </a:extLst>
                </a:gridCol>
              </a:tblGrid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51256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788815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658466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03491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562233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412268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93107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984687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05447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41043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47544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19959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82989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68771"/>
                  </a:ext>
                </a:extLst>
              </a:tr>
              <a:tr h="159173">
                <a:tc>
                  <a:txBody>
                    <a:bodyPr/>
                    <a:lstStyle/>
                    <a:p>
                      <a:r>
                        <a:rPr lang="en-US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99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9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75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Dragos Suma</dc:creator>
  <cp:lastModifiedBy>Dragos Suma</cp:lastModifiedBy>
  <cp:revision>17</cp:revision>
  <dcterms:created xsi:type="dcterms:W3CDTF">2024-03-20T14:44:18Z</dcterms:created>
  <dcterms:modified xsi:type="dcterms:W3CDTF">2024-09-11T10:43:21Z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b186d2-582d-479b-87f0-63f9a77e39f2_Enabled">
    <vt:lpwstr>true</vt:lpwstr>
  </property>
  <property fmtid="{D5CDD505-2E9C-101B-9397-08002B2CF9AE}" pid="3" name="MSIP_Label_d5b186d2-582d-479b-87f0-63f9a77e39f2_SetDate">
    <vt:lpwstr>2024-08-13T13:13:53Z</vt:lpwstr>
  </property>
  <property fmtid="{D5CDD505-2E9C-101B-9397-08002B2CF9AE}" pid="4" name="MSIP_Label_d5b186d2-582d-479b-87f0-63f9a77e39f2_Method">
    <vt:lpwstr>Privileged</vt:lpwstr>
  </property>
  <property fmtid="{D5CDD505-2E9C-101B-9397-08002B2CF9AE}" pid="5" name="MSIP_Label_d5b186d2-582d-479b-87f0-63f9a77e39f2_Name">
    <vt:lpwstr>Test label</vt:lpwstr>
  </property>
  <property fmtid="{D5CDD505-2E9C-101B-9397-08002B2CF9AE}" pid="6" name="MSIP_Label_d5b186d2-582d-479b-87f0-63f9a77e39f2_SiteId">
    <vt:lpwstr>d8353d2a-b153-4d17-8827-902c51f72357</vt:lpwstr>
  </property>
  <property fmtid="{D5CDD505-2E9C-101B-9397-08002B2CF9AE}" pid="7" name="MSIP_Label_d5b186d2-582d-479b-87f0-63f9a77e39f2_ActionId">
    <vt:lpwstr>30a4cc72-7b8f-425c-a456-05bc63cb063e</vt:lpwstr>
  </property>
  <property fmtid="{D5CDD505-2E9C-101B-9397-08002B2CF9AE}" pid="8" name="MSIP_Label_d5b186d2-582d-479b-87f0-63f9a77e39f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UiPath Public</vt:lpwstr>
  </property>
</Properties>
</file>