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5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388B5-D80D-4105-B455-9E30BEBF828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E8491-5D40-470E-A9D1-3F4EDFB30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1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1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0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0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3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54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1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9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96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6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2B757-F31F-4970-B15E-72353FF18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444F94-628C-41E8-AE31-998C90287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최종 발표</a:t>
            </a:r>
            <a:endParaRPr lang="en-US" altLang="ko-KR" dirty="0"/>
          </a:p>
          <a:p>
            <a:r>
              <a:rPr lang="en-US" altLang="ko-KR" dirty="0"/>
              <a:t>2015180029 </a:t>
            </a:r>
            <a:r>
              <a:rPr lang="ko-KR" altLang="en-US" dirty="0"/>
              <a:t>이다원</a:t>
            </a:r>
          </a:p>
        </p:txBody>
      </p:sp>
    </p:spTree>
    <p:extLst>
      <p:ext uri="{BB962C8B-B14F-4D97-AF65-F5344CB8AC3E}">
        <p14:creationId xmlns:p14="http://schemas.microsoft.com/office/powerpoint/2010/main" val="182025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70C27-101A-42B8-A64A-17CA3EBF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7429-D404-496F-81B2-96EC0BFC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84315" cy="3450613"/>
          </a:xfrm>
        </p:spPr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 err="1"/>
              <a:t>횡스크롤</a:t>
            </a:r>
            <a:r>
              <a:rPr lang="ko-KR" altLang="en-US" dirty="0"/>
              <a:t> 액션 게임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튜토리얼 수준 밖에 없음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적을 처치하고 </a:t>
            </a:r>
            <a:r>
              <a:rPr lang="en-US" altLang="ko-KR" dirty="0"/>
              <a:t>7</a:t>
            </a:r>
            <a:r>
              <a:rPr lang="ko-KR" altLang="en-US" dirty="0"/>
              <a:t>블록을 넘어가면 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5C5006-740A-4598-993B-C60D51007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1" r="12526"/>
          <a:stretch/>
        </p:blipFill>
        <p:spPr>
          <a:xfrm>
            <a:off x="5096304" y="808189"/>
            <a:ext cx="6417672" cy="481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7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5410A-84F8-4571-8B1A-0D31C55A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ko-KR" altLang="en-US" dirty="0"/>
              <a:t>개발 진척도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94AD03E-5274-4444-B054-8436028CF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084177"/>
              </p:ext>
            </p:extLst>
          </p:nvPr>
        </p:nvGraphicFramePr>
        <p:xfrm>
          <a:off x="1450975" y="2016125"/>
          <a:ext cx="9603275" cy="37376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8001">
                  <a:extLst>
                    <a:ext uri="{9D8B030D-6E8A-4147-A177-3AD203B41FA5}">
                      <a16:colId xmlns:a16="http://schemas.microsoft.com/office/drawing/2014/main" val="2647704541"/>
                    </a:ext>
                  </a:extLst>
                </a:gridCol>
                <a:gridCol w="3758268">
                  <a:extLst>
                    <a:ext uri="{9D8B030D-6E8A-4147-A177-3AD203B41FA5}">
                      <a16:colId xmlns:a16="http://schemas.microsoft.com/office/drawing/2014/main" val="523877838"/>
                    </a:ext>
                  </a:extLst>
                </a:gridCol>
                <a:gridCol w="3775046">
                  <a:extLst>
                    <a:ext uri="{9D8B030D-6E8A-4147-A177-3AD203B41FA5}">
                      <a16:colId xmlns:a16="http://schemas.microsoft.com/office/drawing/2014/main" val="1539638936"/>
                    </a:ext>
                  </a:extLst>
                </a:gridCol>
                <a:gridCol w="911960">
                  <a:extLst>
                    <a:ext uri="{9D8B030D-6E8A-4147-A177-3AD203B41FA5}">
                      <a16:colId xmlns:a16="http://schemas.microsoft.com/office/drawing/2014/main" val="2689333138"/>
                    </a:ext>
                  </a:extLst>
                </a:gridCol>
              </a:tblGrid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범주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초기 목표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개발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466218"/>
                  </a:ext>
                </a:extLst>
              </a:tr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점프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대각선 점프 포함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우 이동과 공중 이동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점프는 제외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053655"/>
                  </a:ext>
                </a:extLst>
              </a:tr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근접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원거리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근접 공격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원거리 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201024"/>
                  </a:ext>
                </a:extLst>
              </a:tr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개 환경의 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 환경의 배경</a:t>
                      </a:r>
                      <a:r>
                        <a:rPr lang="en-US" altLang="ko-KR" sz="1600" dirty="0"/>
                        <a:t>(1.5</a:t>
                      </a:r>
                      <a:r>
                        <a:rPr lang="ko-KR" altLang="en-US" sz="1600" dirty="0"/>
                        <a:t>개</a:t>
                      </a:r>
                      <a:r>
                        <a:rPr lang="en-US" altLang="ko-KR" sz="1600" dirty="0"/>
                        <a:t>?)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268696"/>
                  </a:ext>
                </a:extLst>
              </a:tr>
              <a:tr h="573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공격하지 않는 적</a:t>
                      </a:r>
                      <a:r>
                        <a:rPr lang="en-US" altLang="ko-KR" sz="1600" dirty="0"/>
                        <a:t> / </a:t>
                      </a:r>
                      <a:r>
                        <a:rPr lang="ko-KR" altLang="en-US" sz="1600" dirty="0"/>
                        <a:t>근접 공격 하는 적</a:t>
                      </a:r>
                      <a:r>
                        <a:rPr lang="en-US" altLang="ko-KR" sz="1600" dirty="0"/>
                        <a:t> / </a:t>
                      </a:r>
                      <a:r>
                        <a:rPr lang="ko-KR" altLang="en-US" sz="1600" dirty="0"/>
                        <a:t>원거리 공격 하는 적</a:t>
                      </a:r>
                      <a:r>
                        <a:rPr lang="en-US" altLang="ko-KR" sz="1600" dirty="0"/>
                        <a:t> / </a:t>
                      </a:r>
                      <a:r>
                        <a:rPr lang="ko-KR" altLang="en-US" sz="1600" dirty="0"/>
                        <a:t>우두머리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75%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187183"/>
                  </a:ext>
                </a:extLst>
              </a:tr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높은 체력의 우두머리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우두머리를 제외한 나머지 적은 약함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336591"/>
                  </a:ext>
                </a:extLst>
              </a:tr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소리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공격 및 피격 소리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배경 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577511"/>
                  </a:ext>
                </a:extLst>
              </a:tr>
              <a:tr h="573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이동 애니메이션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근접 공격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75%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892590"/>
                  </a:ext>
                </a:extLst>
              </a:tr>
              <a:tr h="573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그 외 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회복 지역</a:t>
                      </a:r>
                      <a:r>
                        <a:rPr lang="en-US" altLang="ko-KR" sz="1600" dirty="0"/>
                        <a:t> / </a:t>
                      </a:r>
                      <a:r>
                        <a:rPr lang="ko-KR" altLang="en-US" sz="1600" dirty="0"/>
                        <a:t>물건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먹으면 회복하는 물건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437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46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B0024-52E1-4095-9C98-C5BD9E3C5D24}"/>
              </a:ext>
            </a:extLst>
          </p:cNvPr>
          <p:cNvSpPr txBox="1">
            <a:spLocks/>
          </p:cNvSpPr>
          <p:nvPr/>
        </p:nvSpPr>
        <p:spPr>
          <a:xfrm>
            <a:off x="1293812" y="5247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F9819B-A2D2-4150-8918-26ED66D2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1" y="1146414"/>
            <a:ext cx="7095095" cy="45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9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BED56FF-4883-4C8C-9D07-DFA03A1879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아쉬운 점</a:t>
            </a:r>
            <a:endParaRPr lang="ko-KR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6EBD1-BA4E-448A-A6E3-89067F965CC7}"/>
              </a:ext>
            </a:extLst>
          </p:cNvPr>
          <p:cNvSpPr txBox="1"/>
          <p:nvPr/>
        </p:nvSpPr>
        <p:spPr>
          <a:xfrm>
            <a:off x="1451581" y="2015732"/>
            <a:ext cx="4172212" cy="4037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개인 사정으로 인해 중간에 빠진 부분이 있어 후반에 급하게 몰아침</a:t>
            </a:r>
            <a:r>
              <a:rPr lang="en-US" altLang="ko-KR" dirty="0"/>
              <a:t>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급하게 몰아치다 보니 유지보수성이 매우 떨어지는 하드코딩이 </a:t>
            </a:r>
            <a:r>
              <a:rPr lang="ko-KR" altLang="en-US" dirty="0" err="1"/>
              <a:t>되어버림</a:t>
            </a:r>
            <a:r>
              <a:rPr lang="en-US" altLang="ko-KR" dirty="0"/>
              <a:t>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덤으로 초기 기획도 쫓아가지 못함</a:t>
            </a:r>
            <a:r>
              <a:rPr lang="en-US" altLang="ko-KR" dirty="0"/>
              <a:t>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당연히 있어야 할 사소한 부분도 빠짐</a:t>
            </a:r>
            <a:r>
              <a:rPr lang="en-US" altLang="ko-KR" dirty="0"/>
              <a:t>.(</a:t>
            </a:r>
            <a:r>
              <a:rPr lang="ko-KR" altLang="en-US" dirty="0"/>
              <a:t>피격 효과 등</a:t>
            </a:r>
            <a:r>
              <a:rPr lang="en-US" altLang="ko-KR" dirty="0"/>
              <a:t>)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그래도 이미지 자원은 나름 열심히 만들었다</a:t>
            </a:r>
            <a:r>
              <a:rPr lang="en-US" altLang="ko-KR" dirty="0"/>
              <a:t>. </a:t>
            </a:r>
            <a:r>
              <a:rPr lang="ko-KR" altLang="en-US" dirty="0" err="1"/>
              <a:t>ㅠㅠ</a:t>
            </a:r>
            <a:endParaRPr lang="en-US" altLang="ko-KR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8120B8B-5590-4615-8B2D-E5898CCB8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91" y="1409737"/>
            <a:ext cx="6048152" cy="45361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265C33-E143-4E73-BDE6-DDB9B7BED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519" y="1091714"/>
            <a:ext cx="4674571" cy="46745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ACF31C-D5E9-473C-AD37-ED523589C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18" y="2712075"/>
            <a:ext cx="3174603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5308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196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Gill Sans MT</vt:lpstr>
      <vt:lpstr>갤러리</vt:lpstr>
      <vt:lpstr>2D 게임 프로그래밍</vt:lpstr>
      <vt:lpstr>게임 소개</vt:lpstr>
      <vt:lpstr>개발 진척도</vt:lpstr>
      <vt:lpstr>PowerPoint 프레젠테이션</vt:lpstr>
      <vt:lpstr>아쉬운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다원 이</dc:creator>
  <cp:lastModifiedBy>다원 이</cp:lastModifiedBy>
  <cp:revision>4</cp:revision>
  <dcterms:created xsi:type="dcterms:W3CDTF">2018-12-02T12:54:53Z</dcterms:created>
  <dcterms:modified xsi:type="dcterms:W3CDTF">2018-12-03T10:05:21Z</dcterms:modified>
</cp:coreProperties>
</file>