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88B5-D80D-4105-B455-9E30BEBF828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8491-5D40-470E-A9D1-3F4EDFB30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BCBD-2891-4145-9196-57E9D5C47B65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B757-F31F-4970-B15E-72353FF1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4F94-628C-41E8-AE31-998C9028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기획서</a:t>
            </a:r>
            <a:endParaRPr lang="en-US" altLang="ko-KR" dirty="0"/>
          </a:p>
          <a:p>
            <a:r>
              <a:rPr lang="en-US" altLang="ko-KR" dirty="0"/>
              <a:t>2015180029 </a:t>
            </a:r>
            <a:r>
              <a:rPr lang="ko-KR" altLang="en-US" dirty="0"/>
              <a:t>이다원</a:t>
            </a:r>
          </a:p>
        </p:txBody>
      </p:sp>
    </p:spTree>
    <p:extLst>
      <p:ext uri="{BB962C8B-B14F-4D97-AF65-F5344CB8AC3E}">
        <p14:creationId xmlns:p14="http://schemas.microsoft.com/office/powerpoint/2010/main" val="18202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0C27-101A-42B8-A64A-17CA3EB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7429-D404-496F-81B2-96EC0BF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4315" cy="3450613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Momodora</a:t>
            </a:r>
            <a:r>
              <a:rPr lang="en-US" altLang="ko-KR" dirty="0"/>
              <a:t> : Reverie Under the Moonlight’</a:t>
            </a:r>
            <a:r>
              <a:rPr lang="ko-KR" altLang="en-US" dirty="0"/>
              <a:t>의 시스템을 차용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적을 때려 잡으면서 전진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일반 </a:t>
            </a:r>
            <a:r>
              <a:rPr lang="ko-KR" altLang="en-US" dirty="0" err="1"/>
              <a:t>몹보다는</a:t>
            </a:r>
            <a:r>
              <a:rPr lang="ko-KR" altLang="en-US" dirty="0"/>
              <a:t> 우두머리</a:t>
            </a:r>
            <a:br>
              <a:rPr lang="en-US" altLang="ko-KR" dirty="0"/>
            </a:br>
            <a:r>
              <a:rPr lang="ko-KR" altLang="en-US" dirty="0"/>
              <a:t>에게서 어려움을 느낄 수 있게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C5006-740A-4598-993B-C60D5100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526"/>
          <a:stretch/>
        </p:blipFill>
        <p:spPr>
          <a:xfrm>
            <a:off x="5096304" y="808189"/>
            <a:ext cx="6417672" cy="48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410A-84F8-4571-8B1A-0D31C5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94AD03E-5274-4444-B054-8436028C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397309"/>
              </p:ext>
            </p:extLst>
          </p:nvPr>
        </p:nvGraphicFramePr>
        <p:xfrm>
          <a:off x="1450975" y="2016125"/>
          <a:ext cx="9604374" cy="267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64770454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523877838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39940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6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대각선 점프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아래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5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0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환경의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 다양한 환경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6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공격하지 않는 적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근접 공격 하는 적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원거리 공격 하는 적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원거리 공격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8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8B60-0E2A-4207-BA20-E3B53B8C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A1A11D-5FA3-4E63-87C3-EAA49C3D5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44445"/>
              </p:ext>
            </p:extLst>
          </p:nvPr>
        </p:nvGraphicFramePr>
        <p:xfrm>
          <a:off x="1450975" y="2044817"/>
          <a:ext cx="9604374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88266709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08135182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85984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49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높은 체력의 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우두머리의 다양한 공격 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18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및 피격 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배경음악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0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 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외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회복 지역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물건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전체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74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0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E3C00-B5CE-4504-8096-9A855983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4D1DB8-CBFC-4E57-93E2-A7C7A9B88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68" y="1994352"/>
            <a:ext cx="7037263" cy="3958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ECF1F-1385-43A1-9462-44E58082976F}"/>
              </a:ext>
            </a:extLst>
          </p:cNvPr>
          <p:cNvSpPr txBox="1"/>
          <p:nvPr/>
        </p:nvSpPr>
        <p:spPr>
          <a:xfrm>
            <a:off x="1451579" y="1439306"/>
            <a:ext cx="31454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※ </a:t>
            </a:r>
            <a:r>
              <a:rPr lang="ko-KR" altLang="en-US" sz="1500" dirty="0"/>
              <a:t>게임 화면은 변경될 수 있습니다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85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FCA2EDC-83F5-4C81-8696-2A013B19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CDA646-429B-43FC-BB1A-145411CC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그냥 적을 다 잡으면서 전진하는 간단한 게임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아이템으로 게임을 조금 더 쉽게</a:t>
            </a:r>
            <a:endParaRPr 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23BEFD6-87A6-487E-8EA0-9E713B3D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0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D56FF-4883-4C8C-9D07-DFA03A18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BA73B9C-4BF7-4094-BE5F-0C851E2F6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236008"/>
              </p:ext>
            </p:extLst>
          </p:nvPr>
        </p:nvGraphicFramePr>
        <p:xfrm>
          <a:off x="2552527" y="2049466"/>
          <a:ext cx="7401272" cy="372498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5402">
                  <a:extLst>
                    <a:ext uri="{9D8B030D-6E8A-4147-A177-3AD203B41FA5}">
                      <a16:colId xmlns:a16="http://schemas.microsoft.com/office/drawing/2014/main" val="2871884567"/>
                    </a:ext>
                  </a:extLst>
                </a:gridCol>
                <a:gridCol w="6605870">
                  <a:extLst>
                    <a:ext uri="{9D8B030D-6E8A-4147-A177-3AD203B41FA5}">
                      <a16:colId xmlns:a16="http://schemas.microsoft.com/office/drawing/2014/main" val="1805496454"/>
                    </a:ext>
                  </a:extLst>
                </a:gridCol>
              </a:tblGrid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자원 수집 및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90002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캐릭터 이동 및 공격 기능 제작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110222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적 이동 기능 및 공격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012484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우두머리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243476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중간 점검 및 밀린 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93145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회복 지역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지형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709569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물건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615033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음향 효과 추가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밸런스 조절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25334"/>
                  </a:ext>
                </a:extLst>
              </a:tr>
              <a:tr h="41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최종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530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195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Gill Sans MT</vt:lpstr>
      <vt:lpstr>갤러리</vt:lpstr>
      <vt:lpstr>2D 게임 프로그래밍</vt:lpstr>
      <vt:lpstr>게임 컨셉</vt:lpstr>
      <vt:lpstr>개발 범위</vt:lpstr>
      <vt:lpstr>개발 범위</vt:lpstr>
      <vt:lpstr>게임 화면</vt:lpstr>
      <vt:lpstr>게임 진행 흐름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이 다원</dc:creator>
  <cp:lastModifiedBy>이 다원</cp:lastModifiedBy>
  <cp:revision>12</cp:revision>
  <dcterms:created xsi:type="dcterms:W3CDTF">2018-09-24T14:18:37Z</dcterms:created>
  <dcterms:modified xsi:type="dcterms:W3CDTF">2018-09-26T08:45:14Z</dcterms:modified>
</cp:coreProperties>
</file>