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88B5-D80D-4105-B455-9E30BEBF82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8491-5D40-470E-A9D1-3F4EDFB30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B757-F31F-4970-B15E-72353FF1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4F94-628C-41E8-AE31-998C9028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최종 발표</a:t>
            </a:r>
            <a:endParaRPr lang="en-US" altLang="ko-KR" dirty="0"/>
          </a:p>
          <a:p>
            <a:r>
              <a:rPr lang="en-US" altLang="ko-KR" dirty="0"/>
              <a:t>2015180029 </a:t>
            </a:r>
            <a:r>
              <a:rPr lang="ko-KR" altLang="en-US" dirty="0"/>
              <a:t>이다원</a:t>
            </a:r>
          </a:p>
        </p:txBody>
      </p:sp>
    </p:spTree>
    <p:extLst>
      <p:ext uri="{BB962C8B-B14F-4D97-AF65-F5344CB8AC3E}">
        <p14:creationId xmlns:p14="http://schemas.microsoft.com/office/powerpoint/2010/main" val="18202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D670C27-101A-42B8-A64A-17CA3EB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7429-D404-496F-81B2-96EC0BF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altLang="ko-KR" dirty="0"/>
              <a:t>2D </a:t>
            </a:r>
            <a:r>
              <a:rPr lang="ko-KR" altLang="en-US" dirty="0" err="1"/>
              <a:t>횡스크롤</a:t>
            </a:r>
            <a:r>
              <a:rPr lang="ko-KR" altLang="en-US" dirty="0"/>
              <a:t> 액션 게임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튜토리얼 수준 밖에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적을 처치하며 </a:t>
            </a:r>
            <a:r>
              <a:rPr lang="en-US" altLang="ko-KR" dirty="0"/>
              <a:t>7</a:t>
            </a:r>
            <a:r>
              <a:rPr lang="ko-KR" altLang="en-US" dirty="0"/>
              <a:t>블록을 넘어가면 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F5C5006-740A-4598-993B-C60D5100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r="4" b="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410A-84F8-4571-8B1A-0D31C5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94AD03E-5274-4444-B054-8436028C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976970"/>
              </p:ext>
            </p:extLst>
          </p:nvPr>
        </p:nvGraphicFramePr>
        <p:xfrm>
          <a:off x="1450975" y="2016125"/>
          <a:ext cx="9603275" cy="37376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8001">
                  <a:extLst>
                    <a:ext uri="{9D8B030D-6E8A-4147-A177-3AD203B41FA5}">
                      <a16:colId xmlns:a16="http://schemas.microsoft.com/office/drawing/2014/main" val="2647704541"/>
                    </a:ext>
                  </a:extLst>
                </a:gridCol>
                <a:gridCol w="3758268">
                  <a:extLst>
                    <a:ext uri="{9D8B030D-6E8A-4147-A177-3AD203B41FA5}">
                      <a16:colId xmlns:a16="http://schemas.microsoft.com/office/drawing/2014/main" val="523877838"/>
                    </a:ext>
                  </a:extLst>
                </a:gridCol>
                <a:gridCol w="3775046">
                  <a:extLst>
                    <a:ext uri="{9D8B030D-6E8A-4147-A177-3AD203B41FA5}">
                      <a16:colId xmlns:a16="http://schemas.microsoft.com/office/drawing/2014/main" val="1539638936"/>
                    </a:ext>
                  </a:extLst>
                </a:gridCol>
                <a:gridCol w="911960">
                  <a:extLst>
                    <a:ext uri="{9D8B030D-6E8A-4147-A177-3AD203B41FA5}">
                      <a16:colId xmlns:a16="http://schemas.microsoft.com/office/drawing/2014/main" val="2689333138"/>
                    </a:ext>
                  </a:extLst>
                </a:gridCol>
              </a:tblGrid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초기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개발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66218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대각선 점프 포함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 이동과 공중 이동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점프는 제외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53655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근접 공격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원거리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01024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 환경의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환경의 배경</a:t>
                      </a:r>
                      <a:r>
                        <a:rPr lang="en-US" altLang="ko-KR" sz="1600" dirty="0"/>
                        <a:t>(1.5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?)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68696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공격하지 않는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근접 공격 하는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원거리 공격 하는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공격하지 않는 적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원거리 공격 하는 적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우두머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87183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높은 체력의 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우두머리를 제외한 나머지 적은 약함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336591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 및 피격 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577511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이동 애니메이션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근접 공격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892590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그 외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회복 지역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물건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먹으면 회복하는 물건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3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0024-52E1-4095-9C98-C5BD9E3C5D24}"/>
              </a:ext>
            </a:extLst>
          </p:cNvPr>
          <p:cNvSpPr txBox="1">
            <a:spLocks/>
          </p:cNvSpPr>
          <p:nvPr/>
        </p:nvSpPr>
        <p:spPr>
          <a:xfrm>
            <a:off x="1293812" y="5247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1401F6-9BA7-4176-9094-4693690C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45" y="1230512"/>
            <a:ext cx="7994908" cy="2133474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D58812-78DA-42F6-9AED-4E76FD986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46989"/>
              </p:ext>
            </p:extLst>
          </p:nvPr>
        </p:nvGraphicFramePr>
        <p:xfrm>
          <a:off x="1665387" y="3620951"/>
          <a:ext cx="8861224" cy="2240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15306">
                  <a:extLst>
                    <a:ext uri="{9D8B030D-6E8A-4147-A177-3AD203B41FA5}">
                      <a16:colId xmlns:a16="http://schemas.microsoft.com/office/drawing/2014/main" val="3014597690"/>
                    </a:ext>
                  </a:extLst>
                </a:gridCol>
                <a:gridCol w="2215306">
                  <a:extLst>
                    <a:ext uri="{9D8B030D-6E8A-4147-A177-3AD203B41FA5}">
                      <a16:colId xmlns:a16="http://schemas.microsoft.com/office/drawing/2014/main" val="3418529729"/>
                    </a:ext>
                  </a:extLst>
                </a:gridCol>
                <a:gridCol w="2215306">
                  <a:extLst>
                    <a:ext uri="{9D8B030D-6E8A-4147-A177-3AD203B41FA5}">
                      <a16:colId xmlns:a16="http://schemas.microsoft.com/office/drawing/2014/main" val="3195481680"/>
                    </a:ext>
                  </a:extLst>
                </a:gridCol>
                <a:gridCol w="2215306">
                  <a:extLst>
                    <a:ext uri="{9D8B030D-6E8A-4147-A177-3AD203B41FA5}">
                      <a16:colId xmlns:a16="http://schemas.microsoft.com/office/drawing/2014/main" val="964006061"/>
                    </a:ext>
                  </a:extLst>
                </a:gridCol>
              </a:tblGrid>
              <a:tr h="2730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커밋</a:t>
                      </a:r>
                      <a:r>
                        <a:rPr lang="ko-KR" altLang="en-US" sz="1500" dirty="0"/>
                        <a:t>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커밋</a:t>
                      </a:r>
                      <a:r>
                        <a:rPr lang="ko-KR" altLang="en-US" sz="1500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28899"/>
                  </a:ext>
                </a:extLst>
              </a:tr>
              <a:tr h="273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Sep 23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Nov 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74494"/>
                  </a:ext>
                </a:extLst>
              </a:tr>
              <a:tr h="273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Sep 30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Nov 11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52347"/>
                  </a:ext>
                </a:extLst>
              </a:tr>
              <a:tr h="273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Oct 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Nov 18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4706"/>
                  </a:ext>
                </a:extLst>
              </a:tr>
              <a:tr h="273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Oct 14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Nov 25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09016"/>
                  </a:ext>
                </a:extLst>
              </a:tr>
              <a:tr h="273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Oct 21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Dec 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8885"/>
                  </a:ext>
                </a:extLst>
              </a:tr>
              <a:tr h="273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Week of Oct 28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총합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126</a:t>
                      </a:r>
                      <a:r>
                        <a:rPr lang="ko-KR" altLang="en-US" sz="1500" dirty="0"/>
                        <a:t>회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 err="1"/>
                        <a:t>커밋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3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5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ED56FF-4883-4C8C-9D07-DFA03A1879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아쉬운 점</a:t>
            </a:r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6EBD1-BA4E-448A-A6E3-89067F965CC7}"/>
              </a:ext>
            </a:extLst>
          </p:cNvPr>
          <p:cNvSpPr txBox="1"/>
          <p:nvPr/>
        </p:nvSpPr>
        <p:spPr>
          <a:xfrm>
            <a:off x="1451581" y="2015732"/>
            <a:ext cx="4172212" cy="4037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개인 사정으로 인해 중간에 빠진 부분이 있어 후반에 급하게 몰아침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급하게 몰아쳐서 하드코딩을 하다 보니 유지보수성이 매우 떨어지게 됨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덤으로 초기 기획도 쫓아가지 못함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당연히 있어야 할 사소한 부분도 빠짐</a:t>
            </a:r>
            <a:r>
              <a:rPr lang="en-US" altLang="ko-KR" dirty="0"/>
              <a:t>.(</a:t>
            </a:r>
            <a:r>
              <a:rPr lang="ko-KR" altLang="en-US" dirty="0"/>
              <a:t>피격 효과 등</a:t>
            </a:r>
            <a:r>
              <a:rPr lang="en-US" altLang="ko-KR" dirty="0"/>
              <a:t>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그래도 이미지 자원은 나름 열심히 만들었다</a:t>
            </a:r>
            <a:r>
              <a:rPr lang="en-US" altLang="ko-KR" dirty="0"/>
              <a:t>. </a:t>
            </a:r>
            <a:r>
              <a:rPr lang="ko-KR" altLang="en-US" dirty="0" err="1"/>
              <a:t>ㅠㅠ</a:t>
            </a:r>
            <a:endParaRPr lang="en-US" altLang="ko-KR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8120B8B-5590-4615-8B2D-E5898CCB8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91" y="1409737"/>
            <a:ext cx="6048152" cy="4536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265C33-E143-4E73-BDE6-DDB9B7BED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19" y="1091714"/>
            <a:ext cx="4674571" cy="4674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ACF31C-D5E9-473C-AD37-ED523589C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18" y="2712075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30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271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2D 게임 프로그래밍</vt:lpstr>
      <vt:lpstr>게임 소개</vt:lpstr>
      <vt:lpstr>개발 진척도</vt:lpstr>
      <vt:lpstr>PowerPoint 프레젠테이션</vt:lpstr>
      <vt:lpstr>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다원 이</dc:creator>
  <cp:lastModifiedBy>다원 이</cp:lastModifiedBy>
  <cp:revision>4</cp:revision>
  <dcterms:created xsi:type="dcterms:W3CDTF">2018-12-03T13:11:06Z</dcterms:created>
  <dcterms:modified xsi:type="dcterms:W3CDTF">2018-12-03T13:57:10Z</dcterms:modified>
</cp:coreProperties>
</file>