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액션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튜토리얼 수준 밖에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처치하고 </a:t>
            </a:r>
            <a:r>
              <a:rPr lang="en-US" altLang="ko-KR" dirty="0"/>
              <a:t>7</a:t>
            </a:r>
            <a:r>
              <a:rPr lang="ko-KR" altLang="en-US" dirty="0"/>
              <a:t>블록을 넘어가면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84177"/>
              </p:ext>
            </p:extLst>
          </p:nvPr>
        </p:nvGraphicFramePr>
        <p:xfrm>
          <a:off x="1450975" y="2016125"/>
          <a:ext cx="9603275" cy="3737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8001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375826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  <a:gridCol w="3775046">
                  <a:extLst>
                    <a:ext uri="{9D8B030D-6E8A-4147-A177-3AD203B41FA5}">
                      <a16:colId xmlns:a16="http://schemas.microsoft.com/office/drawing/2014/main" val="1539638936"/>
                    </a:ext>
                  </a:extLst>
                </a:gridCol>
                <a:gridCol w="911960">
                  <a:extLst>
                    <a:ext uri="{9D8B030D-6E8A-4147-A177-3AD203B41FA5}">
                      <a16:colId xmlns:a16="http://schemas.microsoft.com/office/drawing/2014/main" val="2689333138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대각선 점프 포함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 이동과 공중 이동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점프는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 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환경의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환경의 배경</a:t>
                      </a:r>
                      <a:r>
                        <a:rPr lang="en-US" altLang="ko-KR" sz="1600" dirty="0"/>
                        <a:t>(1.5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?)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공격하지 않는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근접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원거리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높은 체력의 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우두머리를 제외한 나머지 적은 약함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 및 피격 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 애니메이션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근접 공격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회복 지역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먹으면 회복하는 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819B-A2D2-4150-8918-26ED66D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46414"/>
            <a:ext cx="7095095" cy="4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아쉬운 점</a:t>
            </a:r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6EBD1-BA4E-448A-A6E3-89067F965CC7}"/>
              </a:ext>
            </a:extLst>
          </p:cNvPr>
          <p:cNvSpPr txBox="1"/>
          <p:nvPr/>
        </p:nvSpPr>
        <p:spPr>
          <a:xfrm>
            <a:off x="1451581" y="2015732"/>
            <a:ext cx="4172212" cy="4037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개인 사정으로 인해 중간에 빠진 부분이 있어 후반에 급하게 몰아침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급하게 몰아치다 보니 유지보수성이 매우 떨어지는 하드코딩이 </a:t>
            </a:r>
            <a:r>
              <a:rPr lang="ko-KR" altLang="en-US" dirty="0" err="1"/>
              <a:t>되어버림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덤으로 초기 기획도 쫓아가지 못함</a:t>
            </a:r>
            <a:r>
              <a:rPr lang="en-US" altLang="ko-KR" dirty="0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당연히 있어야 할 사소한 부분도 빠짐</a:t>
            </a:r>
            <a:r>
              <a:rPr lang="en-US" altLang="ko-KR" dirty="0"/>
              <a:t>.(</a:t>
            </a:r>
            <a:r>
              <a:rPr lang="ko-KR" altLang="en-US" dirty="0"/>
              <a:t>피격 효과 등</a:t>
            </a:r>
            <a:r>
              <a:rPr lang="en-US" altLang="ko-KR" dirty="0"/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그래도 이미지 자원은 나름 열심히 만들었다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endParaRPr lang="en-US" altLang="ko-KR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A265C33-E143-4E73-BDE6-DDB9B7BED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96" y="1091714"/>
            <a:ext cx="4674571" cy="4674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CF31C-D5E9-473C-AD37-ED523589C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70" y="2658275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2D 게임 프로그래밍</vt:lpstr>
      <vt:lpstr>게임 소개</vt:lpstr>
      <vt:lpstr>개발 진척도</vt:lpstr>
      <vt:lpstr>PowerPoint 프레젠테이션</vt:lpstr>
      <vt:lpstr>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다원 이</dc:creator>
  <cp:lastModifiedBy>다원 이</cp:lastModifiedBy>
  <cp:revision>3</cp:revision>
  <dcterms:created xsi:type="dcterms:W3CDTF">2018-12-02T12:54:53Z</dcterms:created>
  <dcterms:modified xsi:type="dcterms:W3CDTF">2018-12-03T09:13:37Z</dcterms:modified>
</cp:coreProperties>
</file>