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3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E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388B5-D80D-4105-B455-9E30BEBF828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E8491-5D40-470E-A9D1-3F4EDFB30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018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21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70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0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03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5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54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1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31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8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89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E2EBCBD-2891-4145-9196-57E9D5C47B6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96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EBCBD-2891-4145-9196-57E9D5C47B6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06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2B757-F31F-4970-B15E-72353FF18E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중간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444F94-628C-41E8-AE31-998C902877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  <a:endParaRPr lang="en-US" altLang="ko-KR" dirty="0"/>
          </a:p>
          <a:p>
            <a:r>
              <a:rPr lang="en-US" altLang="ko-KR" dirty="0"/>
              <a:t>2015180029 </a:t>
            </a:r>
            <a:r>
              <a:rPr lang="ko-KR" altLang="en-US" dirty="0"/>
              <a:t>이다원</a:t>
            </a:r>
          </a:p>
        </p:txBody>
      </p:sp>
    </p:spTree>
    <p:extLst>
      <p:ext uri="{BB962C8B-B14F-4D97-AF65-F5344CB8AC3E}">
        <p14:creationId xmlns:p14="http://schemas.microsoft.com/office/powerpoint/2010/main" val="182025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70C27-101A-42B8-A64A-17CA3EBF9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7429-D404-496F-81B2-96EC0BFC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484315" cy="3450613"/>
          </a:xfrm>
        </p:spPr>
        <p:txBody>
          <a:bodyPr/>
          <a:lstStyle/>
          <a:p>
            <a:r>
              <a:rPr lang="en-US" altLang="ko-KR" dirty="0"/>
              <a:t>‘</a:t>
            </a:r>
            <a:r>
              <a:rPr lang="en-US" altLang="ko-KR" dirty="0" err="1"/>
              <a:t>Momodora</a:t>
            </a:r>
            <a:r>
              <a:rPr lang="en-US" altLang="ko-KR" dirty="0"/>
              <a:t> : Reverie Under the Moonlight’</a:t>
            </a:r>
            <a:r>
              <a:rPr lang="ko-KR" altLang="en-US" dirty="0"/>
              <a:t>의 시스템을 차용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적을 때려 잡으면서 전진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일반 </a:t>
            </a:r>
            <a:r>
              <a:rPr lang="ko-KR" altLang="en-US" dirty="0" err="1"/>
              <a:t>몹보다는</a:t>
            </a:r>
            <a:r>
              <a:rPr lang="ko-KR" altLang="en-US" dirty="0"/>
              <a:t> 우두머리</a:t>
            </a:r>
            <a:br>
              <a:rPr lang="en-US" altLang="ko-KR" dirty="0"/>
            </a:br>
            <a:r>
              <a:rPr lang="ko-KR" altLang="en-US" dirty="0"/>
              <a:t>에게서 어려움을 느낄 수 있게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5C5006-740A-4598-993B-C60D51007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1" r="12526"/>
          <a:stretch/>
        </p:blipFill>
        <p:spPr>
          <a:xfrm>
            <a:off x="5096304" y="808189"/>
            <a:ext cx="6417672" cy="481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7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5410A-84F8-4571-8B1A-0D31C55A7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ko-KR" altLang="en-US" dirty="0"/>
              <a:t>개발 범위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94AD03E-5274-4444-B054-8436028CFB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767311"/>
              </p:ext>
            </p:extLst>
          </p:nvPr>
        </p:nvGraphicFramePr>
        <p:xfrm>
          <a:off x="1450975" y="2016125"/>
          <a:ext cx="9603274" cy="3337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62676">
                  <a:extLst>
                    <a:ext uri="{9D8B030D-6E8A-4147-A177-3AD203B41FA5}">
                      <a16:colId xmlns:a16="http://schemas.microsoft.com/office/drawing/2014/main" val="2647704541"/>
                    </a:ext>
                  </a:extLst>
                </a:gridCol>
                <a:gridCol w="7740598">
                  <a:extLst>
                    <a:ext uri="{9D8B030D-6E8A-4147-A177-3AD203B41FA5}">
                      <a16:colId xmlns:a16="http://schemas.microsoft.com/office/drawing/2014/main" val="523877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46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대각선 점프 포함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05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원거리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20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 환경의 배경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326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공격하지 않는 적</a:t>
                      </a:r>
                      <a:r>
                        <a:rPr lang="en-US" altLang="ko-KR" dirty="0"/>
                        <a:t> / </a:t>
                      </a:r>
                      <a:r>
                        <a:rPr lang="ko-KR" altLang="en-US" dirty="0"/>
                        <a:t>근접 공격 하는 적</a:t>
                      </a:r>
                      <a:r>
                        <a:rPr lang="en-US" altLang="ko-KR" dirty="0"/>
                        <a:t> / </a:t>
                      </a:r>
                      <a:r>
                        <a:rPr lang="ko-KR" altLang="en-US" dirty="0"/>
                        <a:t>원거리 공격 하는 적</a:t>
                      </a:r>
                      <a:r>
                        <a:rPr lang="en-US" altLang="ko-KR" dirty="0"/>
                        <a:t> / </a:t>
                      </a:r>
                      <a:r>
                        <a:rPr lang="ko-KR" altLang="en-US" dirty="0"/>
                        <a:t>우두머리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18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높은 체력의 우두머리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336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공격 및 피격 소리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57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689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 외 요소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회복 지역</a:t>
                      </a:r>
                      <a:r>
                        <a:rPr lang="en-US" altLang="ko-KR" dirty="0"/>
                        <a:t> / </a:t>
                      </a:r>
                      <a:r>
                        <a:rPr lang="ko-KR" altLang="en-US" dirty="0"/>
                        <a:t>물건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4375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8A1DFA7-D679-47CF-B655-3F59EE87974F}"/>
              </a:ext>
            </a:extLst>
          </p:cNvPr>
          <p:cNvSpPr txBox="1"/>
          <p:nvPr/>
        </p:nvSpPr>
        <p:spPr>
          <a:xfrm>
            <a:off x="4990744" y="3127761"/>
            <a:ext cx="273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→ </a:t>
            </a:r>
            <a:r>
              <a:rPr lang="en-US" altLang="ko-KR" b="1" dirty="0"/>
              <a:t>1</a:t>
            </a:r>
            <a:r>
              <a:rPr lang="ko-KR" altLang="en-US" b="1" dirty="0"/>
              <a:t>개 환경의 배경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0D3E30-FB0E-4364-88A5-D95121A85861}"/>
              </a:ext>
            </a:extLst>
          </p:cNvPr>
          <p:cNvSpPr/>
          <p:nvPr/>
        </p:nvSpPr>
        <p:spPr>
          <a:xfrm>
            <a:off x="5161660" y="3546505"/>
            <a:ext cx="1956987" cy="290557"/>
          </a:xfrm>
          <a:prstGeom prst="rect">
            <a:avLst/>
          </a:prstGeom>
          <a:solidFill>
            <a:srgbClr val="E1DED9"/>
          </a:solidFill>
          <a:ln>
            <a:solidFill>
              <a:srgbClr val="E1D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46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D56FF-4883-4C8C-9D07-DFA03A1879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2" y="524738"/>
            <a:ext cx="9604375" cy="1049337"/>
          </a:xfrm>
        </p:spPr>
        <p:txBody>
          <a:bodyPr/>
          <a:lstStyle/>
          <a:p>
            <a:r>
              <a:rPr lang="ko-KR" altLang="en-US" dirty="0"/>
              <a:t>개발 상황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BA73B9C-4BF7-4094-BE5F-0C851E2F6E8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21655848"/>
              </p:ext>
            </p:extLst>
          </p:nvPr>
        </p:nvGraphicFramePr>
        <p:xfrm>
          <a:off x="1728180" y="1266934"/>
          <a:ext cx="8735637" cy="43027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1807">
                  <a:extLst>
                    <a:ext uri="{9D8B030D-6E8A-4147-A177-3AD203B41FA5}">
                      <a16:colId xmlns:a16="http://schemas.microsoft.com/office/drawing/2014/main" val="2871884567"/>
                    </a:ext>
                  </a:extLst>
                </a:gridCol>
                <a:gridCol w="3458808">
                  <a:extLst>
                    <a:ext uri="{9D8B030D-6E8A-4147-A177-3AD203B41FA5}">
                      <a16:colId xmlns:a16="http://schemas.microsoft.com/office/drawing/2014/main" val="1805496454"/>
                    </a:ext>
                  </a:extLst>
                </a:gridCol>
                <a:gridCol w="4365022">
                  <a:extLst>
                    <a:ext uri="{9D8B030D-6E8A-4147-A177-3AD203B41FA5}">
                      <a16:colId xmlns:a16="http://schemas.microsoft.com/office/drawing/2014/main" val="204740446"/>
                    </a:ext>
                  </a:extLst>
                </a:gridCol>
              </a:tblGrid>
              <a:tr h="37781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현재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834379"/>
                  </a:ext>
                </a:extLst>
              </a:tr>
              <a:tr h="37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자원 수집 및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80% </a:t>
                      </a:r>
                      <a:r>
                        <a:rPr lang="ko-KR" altLang="en-US" b="0" dirty="0"/>
                        <a:t>완료</a:t>
                      </a:r>
                      <a:r>
                        <a:rPr lang="en-US" altLang="ko-KR" b="0" dirty="0"/>
                        <a:t>(</a:t>
                      </a:r>
                      <a:r>
                        <a:rPr lang="ko-KR" altLang="en-US" b="0" dirty="0"/>
                        <a:t>우두머리 및 투사체 미완성</a:t>
                      </a:r>
                      <a:r>
                        <a:rPr lang="en-US" altLang="ko-KR" b="0" dirty="0"/>
                        <a:t>)</a:t>
                      </a:r>
                    </a:p>
                    <a:p>
                      <a:pPr latinLnBrk="1"/>
                      <a:r>
                        <a:rPr lang="en-US" altLang="ko-KR" b="0" dirty="0"/>
                        <a:t>(</a:t>
                      </a:r>
                      <a:r>
                        <a:rPr lang="ko-KR" altLang="en-US" b="0" dirty="0"/>
                        <a:t>개발 후반부 리소스 재작업 예정</a:t>
                      </a:r>
                      <a:r>
                        <a:rPr lang="en-US" altLang="ko-KR" b="0" dirty="0"/>
                        <a:t>)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90002"/>
                  </a:ext>
                </a:extLst>
              </a:tr>
              <a:tr h="37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b="0" dirty="0"/>
                        <a:t>캐릭터 이동 및 공격 기능 제작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70% </a:t>
                      </a:r>
                      <a:r>
                        <a:rPr lang="ko-KR" altLang="en-US" dirty="0"/>
                        <a:t>완료</a:t>
                      </a:r>
                      <a:endParaRPr lang="en-US" altLang="ko-KR" dirty="0"/>
                    </a:p>
                    <a:p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공격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시간 </a:t>
                      </a:r>
                      <a:r>
                        <a:rPr lang="ko-KR" altLang="en-US" dirty="0" err="1"/>
                        <a:t>미구현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110222"/>
                  </a:ext>
                </a:extLst>
              </a:tr>
              <a:tr h="37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적 이동 기능 및 공격 제작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012484"/>
                  </a:ext>
                </a:extLst>
              </a:tr>
              <a:tr h="37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우두머리 제작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1243476"/>
                  </a:ext>
                </a:extLst>
              </a:tr>
              <a:tr h="37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중간 점검 및 밀린 작업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893145"/>
                  </a:ext>
                </a:extLst>
              </a:tr>
              <a:tr h="37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회복 지역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지형 제작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1709569"/>
                  </a:ext>
                </a:extLst>
              </a:tr>
              <a:tr h="37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7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물건 제작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615033"/>
                  </a:ext>
                </a:extLst>
              </a:tr>
              <a:tr h="37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8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음향 효과 추가</a:t>
                      </a:r>
                      <a:r>
                        <a:rPr lang="en-US" altLang="ko-KR" b="0" dirty="0"/>
                        <a:t>, </a:t>
                      </a:r>
                      <a:r>
                        <a:rPr lang="ko-KR" altLang="en-US" b="0" dirty="0"/>
                        <a:t>밸런스 조절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925334"/>
                  </a:ext>
                </a:extLst>
              </a:tr>
              <a:tr h="37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9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ko-KR" altLang="en-US" dirty="0"/>
                        <a:t>최종 점검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295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25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B0024-52E1-4095-9C98-C5BD9E3C5D24}"/>
              </a:ext>
            </a:extLst>
          </p:cNvPr>
          <p:cNvSpPr txBox="1">
            <a:spLocks/>
          </p:cNvSpPr>
          <p:nvPr/>
        </p:nvSpPr>
        <p:spPr>
          <a:xfrm>
            <a:off x="1293812" y="524738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커밋</a:t>
            </a:r>
            <a:r>
              <a:rPr lang="ko-KR" altLang="en-US" dirty="0"/>
              <a:t> 현황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F9819B-A2D2-4150-8918-26ED66D2E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1" y="1146414"/>
            <a:ext cx="7095095" cy="456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94759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182</Words>
  <Application>Microsoft Office PowerPoint</Application>
  <PresentationFormat>와이드스크린</PresentationFormat>
  <Paragraphs>53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Gill Sans MT</vt:lpstr>
      <vt:lpstr>갤러리</vt:lpstr>
      <vt:lpstr>중간 발표</vt:lpstr>
      <vt:lpstr>게임 컨셉</vt:lpstr>
      <vt:lpstr>개발 범위</vt:lpstr>
      <vt:lpstr>개발 상황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이 다원</dc:creator>
  <cp:lastModifiedBy>이 다원</cp:lastModifiedBy>
  <cp:revision>23</cp:revision>
  <dcterms:created xsi:type="dcterms:W3CDTF">2018-09-24T14:18:37Z</dcterms:created>
  <dcterms:modified xsi:type="dcterms:W3CDTF">2018-11-04T16:33:11Z</dcterms:modified>
</cp:coreProperties>
</file>