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62" r:id="rId4"/>
    <p:sldId id="265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D2B39-703C-4B56-8BFB-F02EDD0CC47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A2DC-9D9A-4017-B87B-09D0BABC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BA2DC-9D9A-4017-B87B-09D0BABCE5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4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4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3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5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9AE-1AE5-40E1-A6A0-E0B5786FB84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36D9-7C1A-4AE1-B286-73EA5F3C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7732"/>
            <a:ext cx="9144000" cy="1963741"/>
          </a:xfrm>
        </p:spPr>
        <p:txBody>
          <a:bodyPr/>
          <a:lstStyle/>
          <a:p>
            <a:r>
              <a:rPr lang="en-US" dirty="0"/>
              <a:t>The analysis of </a:t>
            </a:r>
            <a:r>
              <a:rPr lang="en-US" dirty="0" smtClean="0"/>
              <a:t>C# </a:t>
            </a:r>
            <a:r>
              <a:rPr lang="en-US" dirty="0"/>
              <a:t>to </a:t>
            </a:r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01933"/>
            <a:ext cx="9144000" cy="1655762"/>
          </a:xfrm>
        </p:spPr>
        <p:txBody>
          <a:bodyPr/>
          <a:lstStyle/>
          <a:p>
            <a:r>
              <a:rPr lang="nb-NO" dirty="0" smtClean="0"/>
              <a:t>2 forsjellige programmeringspråk</a:t>
            </a:r>
          </a:p>
          <a:p>
            <a:endParaRPr lang="nb-NO" sz="1000" dirty="0"/>
          </a:p>
          <a:p>
            <a:r>
              <a:rPr lang="en-US" sz="1600" dirty="0" err="1" smtClean="0"/>
              <a:t>Jostein</a:t>
            </a:r>
            <a:r>
              <a:rPr lang="en-US" sz="1600" dirty="0" smtClean="0"/>
              <a:t> </a:t>
            </a:r>
            <a:r>
              <a:rPr lang="en-US" sz="1600" dirty="0" err="1" smtClean="0"/>
              <a:t>Andreassen</a:t>
            </a:r>
            <a:r>
              <a:rPr lang="en-US" sz="1600" dirty="0" smtClean="0"/>
              <a:t>, Michael </a:t>
            </a:r>
            <a:r>
              <a:rPr lang="en-US" sz="1600" dirty="0" err="1" smtClean="0"/>
              <a:t>Blomli</a:t>
            </a:r>
            <a:r>
              <a:rPr lang="en-US" sz="1600" dirty="0" smtClean="0"/>
              <a:t> </a:t>
            </a:r>
            <a:r>
              <a:rPr lang="en-US" sz="1600" dirty="0" err="1" smtClean="0"/>
              <a:t>og</a:t>
            </a:r>
            <a:r>
              <a:rPr lang="en-US" sz="1600" dirty="0" smtClean="0"/>
              <a:t> </a:t>
            </a:r>
            <a:r>
              <a:rPr lang="en-US" sz="1600" dirty="0" err="1" smtClean="0"/>
              <a:t>Mikkel</a:t>
            </a:r>
            <a:r>
              <a:rPr lang="en-US" sz="1600" dirty="0" smtClean="0"/>
              <a:t> Eltervåg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33" y="4299831"/>
            <a:ext cx="1735529" cy="173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03" y="4303144"/>
            <a:ext cx="1689423" cy="168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4" y="3862544"/>
            <a:ext cx="2610102" cy="26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Introduksjon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Hvem er vi?</a:t>
            </a:r>
          </a:p>
          <a:p>
            <a:endParaRPr lang="nb-NO" dirty="0" smtClean="0"/>
          </a:p>
          <a:p>
            <a:r>
              <a:rPr lang="nb-NO" dirty="0" smtClean="0"/>
              <a:t>Hvem jobber vi for?</a:t>
            </a:r>
          </a:p>
          <a:p>
            <a:pPr lvl="1"/>
            <a:r>
              <a:rPr lang="nb-NO" dirty="0" smtClean="0"/>
              <a:t>Serit IT Partner Tromsø </a:t>
            </a:r>
          </a:p>
          <a:p>
            <a:pPr lvl="1"/>
            <a:r>
              <a:rPr lang="nb-NO" dirty="0" smtClean="0"/>
              <a:t>IT-konsulent</a:t>
            </a:r>
          </a:p>
          <a:p>
            <a:pPr lvl="1"/>
            <a:r>
              <a:rPr lang="nb-NO" dirty="0" smtClean="0"/>
              <a:t>Leverandør av produkter og tjenester innenfor data mm.</a:t>
            </a:r>
          </a:p>
        </p:txBody>
      </p:sp>
    </p:spTree>
    <p:extLst>
      <p:ext uri="{BB962C8B-B14F-4D97-AF65-F5344CB8AC3E}">
        <p14:creationId xmlns:p14="http://schemas.microsoft.com/office/powerpoint/2010/main" val="28178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Analysere F#</a:t>
            </a:r>
          </a:p>
          <a:p>
            <a:pPr lvl="1"/>
            <a:r>
              <a:rPr lang="nb-NO" dirty="0" smtClean="0"/>
              <a:t>Kortere kode?</a:t>
            </a:r>
          </a:p>
          <a:p>
            <a:pPr lvl="1"/>
            <a:r>
              <a:rPr lang="nb-NO" dirty="0" smtClean="0"/>
              <a:t>Enkel å vedlikeholde?</a:t>
            </a:r>
          </a:p>
          <a:p>
            <a:pPr lvl="1"/>
            <a:r>
              <a:rPr lang="nb-NO" dirty="0" smtClean="0"/>
              <a:t>Oppdage feil?</a:t>
            </a:r>
          </a:p>
          <a:p>
            <a:pPr lvl="1"/>
            <a:r>
              <a:rPr lang="nb-NO" dirty="0" smtClean="0"/>
              <a:t>Våre egne erfaringer?</a:t>
            </a:r>
          </a:p>
          <a:p>
            <a:pPr lvl="1"/>
            <a:r>
              <a:rPr lang="nb-NO" dirty="0" smtClean="0"/>
              <a:t>Ytelse?</a:t>
            </a:r>
          </a:p>
          <a:p>
            <a:pPr lvl="1"/>
            <a:r>
              <a:rPr lang="nb-NO" dirty="0" smtClean="0"/>
              <a:t>Framtid?</a:t>
            </a:r>
          </a:p>
          <a:p>
            <a:r>
              <a:rPr lang="nb-NO" dirty="0" smtClean="0"/>
              <a:t>Bør Serit skifte programmeringsspråk?</a:t>
            </a:r>
          </a:p>
        </p:txBody>
      </p:sp>
    </p:spTree>
    <p:extLst>
      <p:ext uri="{BB962C8B-B14F-4D97-AF65-F5344CB8AC3E}">
        <p14:creationId xmlns:p14="http://schemas.microsoft.com/office/powerpoint/2010/main" val="12997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Programmet fra Serit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36128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95" y="1717676"/>
            <a:ext cx="4486275" cy="432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0573" y="6246563"/>
            <a:ext cx="18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Programmet i dag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21" y="6224531"/>
            <a:ext cx="305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Programmet etter oversettelse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Språkene C# og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Microsoft</a:t>
            </a:r>
          </a:p>
          <a:p>
            <a:r>
              <a:rPr lang="nb-NO" dirty="0" smtClean="0"/>
              <a:t>.NET</a:t>
            </a:r>
          </a:p>
          <a:p>
            <a:r>
              <a:rPr lang="nb-NO" dirty="0" smtClean="0"/>
              <a:t>C#</a:t>
            </a:r>
          </a:p>
          <a:p>
            <a:pPr lvl="1"/>
            <a:r>
              <a:rPr lang="nb-NO" dirty="0" smtClean="0"/>
              <a:t>C++ og Java</a:t>
            </a:r>
          </a:p>
          <a:p>
            <a:pPr lvl="1"/>
            <a:r>
              <a:rPr lang="nb-NO" i="1" dirty="0" smtClean="0"/>
              <a:t>Objekter</a:t>
            </a:r>
          </a:p>
          <a:p>
            <a:pPr lvl="1"/>
            <a:r>
              <a:rPr lang="nb-NO" dirty="0" smtClean="0"/>
              <a:t>2000</a:t>
            </a:r>
          </a:p>
          <a:p>
            <a:r>
              <a:rPr lang="nb-NO" dirty="0" smtClean="0"/>
              <a:t>F#</a:t>
            </a:r>
          </a:p>
          <a:p>
            <a:pPr lvl="1"/>
            <a:r>
              <a:rPr lang="nb-NO" dirty="0" smtClean="0"/>
              <a:t>ML og Haskell</a:t>
            </a:r>
          </a:p>
          <a:p>
            <a:pPr lvl="1"/>
            <a:r>
              <a:rPr lang="nb-NO" i="1" dirty="0" smtClean="0"/>
              <a:t>Funksjoner</a:t>
            </a:r>
          </a:p>
          <a:p>
            <a:pPr lvl="1"/>
            <a:r>
              <a:rPr lang="nb-NO" dirty="0" smtClean="0"/>
              <a:t>2005</a:t>
            </a:r>
          </a:p>
          <a:p>
            <a:endParaRPr lang="nb-N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Eksempel kode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20" y="1827848"/>
            <a:ext cx="4673620" cy="18505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48" y="4631359"/>
            <a:ext cx="4699612" cy="11609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4612899"/>
            <a:ext cx="4557253" cy="1284441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5280248" y="3701261"/>
            <a:ext cx="812435" cy="88877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57878" y="3701261"/>
            <a:ext cx="812435" cy="88877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89960" y="2460736"/>
            <a:ext cx="94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smtClean="0"/>
              <a:t>C#: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2519" y="4914900"/>
            <a:ext cx="80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smtClean="0"/>
              <a:t>F#: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4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Fremgang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modul er oversatt</a:t>
            </a:r>
          </a:p>
          <a:p>
            <a:r>
              <a:rPr lang="nb-NO" dirty="0" smtClean="0"/>
              <a:t>Gjenstår:</a:t>
            </a:r>
            <a:endParaRPr lang="nb-NO" dirty="0"/>
          </a:p>
          <a:p>
            <a:pPr lvl="1"/>
            <a:r>
              <a:rPr lang="nb-NO" dirty="0" smtClean="0"/>
              <a:t>Videre optimalisering</a:t>
            </a:r>
          </a:p>
          <a:p>
            <a:pPr lvl="1"/>
            <a:r>
              <a:rPr lang="nb-NO" dirty="0" smtClean="0"/>
              <a:t>Måling av ytelse</a:t>
            </a:r>
          </a:p>
          <a:p>
            <a:pPr lvl="1"/>
            <a:r>
              <a:rPr lang="nb-NO" dirty="0" smtClean="0"/>
              <a:t>Analyse</a:t>
            </a:r>
          </a:p>
          <a:p>
            <a:pPr lvl="1"/>
            <a:r>
              <a:rPr lang="nb-NO" dirty="0" smtClean="0"/>
              <a:t>Evt. flere moduler</a:t>
            </a:r>
            <a:endParaRPr lang="en-US" dirty="0" smtClean="0"/>
          </a:p>
          <a:p>
            <a:pPr lvl="1"/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89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127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analysis of C# to F#</vt:lpstr>
      <vt:lpstr>Introduksjon</vt:lpstr>
      <vt:lpstr>Oppgaven</vt:lpstr>
      <vt:lpstr>Programmet fra Serit</vt:lpstr>
      <vt:lpstr>Språkene C# og F#</vt:lpstr>
      <vt:lpstr>Eksempel kode</vt:lpstr>
      <vt:lpstr>Fremgang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- F#</dc:title>
  <dc:creator>MIkkel Eltervåg</dc:creator>
  <cp:lastModifiedBy>MIkkel Eltervåg</cp:lastModifiedBy>
  <cp:revision>13</cp:revision>
  <dcterms:created xsi:type="dcterms:W3CDTF">2016-03-05T09:32:37Z</dcterms:created>
  <dcterms:modified xsi:type="dcterms:W3CDTF">2016-03-05T11:45:15Z</dcterms:modified>
</cp:coreProperties>
</file>