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3"/>
  </p:sldMasterIdLst>
  <p:notesMasterIdLst>
    <p:notesMasterId r:id="rId22"/>
  </p:notesMasterIdLst>
  <p:sldIdLst>
    <p:sldId id="257" r:id="rId14"/>
    <p:sldId id="256" r:id="rId15"/>
    <p:sldId id="258" r:id="rId16"/>
    <p:sldId id="263" r:id="rId17"/>
    <p:sldId id="261" r:id="rId18"/>
    <p:sldId id="259" r:id="rId19"/>
    <p:sldId id="260" r:id="rId20"/>
    <p:sldId id="262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72779" autoAdjust="0"/>
  </p:normalViewPr>
  <p:slideViewPr>
    <p:cSldViewPr snapToGrid="0">
      <p:cViewPr>
        <p:scale>
          <a:sx n="33" d="100"/>
          <a:sy n="33" d="100"/>
        </p:scale>
        <p:origin x="821" y="5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6566B-F8B8-48C4-8661-586FA40822DD}" type="datetimeFigureOut">
              <a:rPr lang="nl-NL" smtClean="0"/>
              <a:t>05-feb-2016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1C57-47E4-498F-BA26-F8D79A14DE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28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http://telecomrc.maps.arcgis.com/apps/MapJournal/?appid=895bd00c9e7c4521b21e94da5d4748fc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1C57-47E4-498F-BA26-F8D79A14DE1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361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http://esrinederland.maps.arcgis.com/apps/dashboard/index.html#/fc0c1d2bd9af4e2285a483ce80a90253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1C57-47E4-498F-BA26-F8D79A14DE1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80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https://github.com/Esri/public-transit-tools</a:t>
            </a:r>
          </a:p>
          <a:p>
            <a:r>
              <a:rPr lang="nl-NL" dirty="0" smtClean="0"/>
              <a:t>http://gtfs.openov.nl/gtfs-rt/</a:t>
            </a:r>
          </a:p>
          <a:p>
            <a:r>
              <a:rPr lang="nl-NL" dirty="0" smtClean="0"/>
              <a:t>https://developers.google.com/transit/gtfs-realtime/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1C57-47E4-498F-BA26-F8D79A14DE1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38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DD8F-D957-4F04-B613-C09164F5C3C4}" type="datetimeFigureOut">
              <a:rPr lang="nl-NL" smtClean="0"/>
              <a:t>05-feb-2016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306-703B-4DE4-AE27-DA0523618A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1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DD8F-D957-4F04-B613-C09164F5C3C4}" type="datetimeFigureOut">
              <a:rPr lang="nl-NL" smtClean="0"/>
              <a:t>05-feb-2016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306-703B-4DE4-AE27-DA0523618A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76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DD8F-D957-4F04-B613-C09164F5C3C4}" type="datetimeFigureOut">
              <a:rPr lang="nl-NL" smtClean="0"/>
              <a:t>05-feb-2016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306-703B-4DE4-AE27-DA0523618A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77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DD8F-D957-4F04-B613-C09164F5C3C4}" type="datetimeFigureOut">
              <a:rPr lang="nl-NL" smtClean="0"/>
              <a:t>05-feb-2016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306-703B-4DE4-AE27-DA0523618A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863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DD8F-D957-4F04-B613-C09164F5C3C4}" type="datetimeFigureOut">
              <a:rPr lang="nl-NL" smtClean="0"/>
              <a:t>05-feb-2016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306-703B-4DE4-AE27-DA0523618A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27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DD8F-D957-4F04-B613-C09164F5C3C4}" type="datetimeFigureOut">
              <a:rPr lang="nl-NL" smtClean="0"/>
              <a:t>05-feb-2016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306-703B-4DE4-AE27-DA0523618A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85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DD8F-D957-4F04-B613-C09164F5C3C4}" type="datetimeFigureOut">
              <a:rPr lang="nl-NL" smtClean="0"/>
              <a:t>05-feb-2016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306-703B-4DE4-AE27-DA0523618A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53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DD8F-D957-4F04-B613-C09164F5C3C4}" type="datetimeFigureOut">
              <a:rPr lang="nl-NL" smtClean="0"/>
              <a:t>05-feb-2016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306-703B-4DE4-AE27-DA0523618A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89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DD8F-D957-4F04-B613-C09164F5C3C4}" type="datetimeFigureOut">
              <a:rPr lang="nl-NL" smtClean="0"/>
              <a:t>05-feb-2016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306-703B-4DE4-AE27-DA0523618A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449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DD8F-D957-4F04-B613-C09164F5C3C4}" type="datetimeFigureOut">
              <a:rPr lang="nl-NL" smtClean="0"/>
              <a:t>05-feb-2016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306-703B-4DE4-AE27-DA0523618A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39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DD8F-D957-4F04-B613-C09164F5C3C4}" type="datetimeFigureOut">
              <a:rPr lang="nl-NL" smtClean="0"/>
              <a:t>05-feb-2016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5306-703B-4DE4-AE27-DA0523618A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070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DDD8F-D957-4F04-B613-C09164F5C3C4}" type="datetimeFigureOut">
              <a:rPr lang="nl-NL" smtClean="0"/>
              <a:t>05-feb-2016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5306-703B-4DE4-AE27-DA0523618A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844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ez-robot.com/EZ-Builder/software/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167640"/>
            <a:ext cx="5212080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Kennissessie Python </a:t>
            </a:r>
            <a:r>
              <a:rPr lang="nl-NL" b="1" dirty="0" err="1" smtClean="0"/>
              <a:t>unleashed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smtClean="0"/>
              <a:t>Door:</a:t>
            </a:r>
            <a:br>
              <a:rPr lang="nl-NL" dirty="0" smtClean="0"/>
            </a:br>
            <a:r>
              <a:rPr lang="nl-NL" dirty="0" smtClean="0"/>
              <a:t>	Maarten van Hulzen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	Antoon Uijtdehaag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Agenda:</a:t>
            </a:r>
          </a:p>
          <a:p>
            <a:pPr marL="0" indent="0">
              <a:buNone/>
            </a:pPr>
            <a:r>
              <a:rPr lang="nl-NL" dirty="0" smtClean="0"/>
              <a:t>	Python in het </a:t>
            </a:r>
            <a:r>
              <a:rPr lang="nl-NL" dirty="0" err="1" smtClean="0"/>
              <a:t>ArcGIS</a:t>
            </a:r>
            <a:r>
              <a:rPr lang="nl-NL" dirty="0" smtClean="0"/>
              <a:t> Platform</a:t>
            </a:r>
          </a:p>
          <a:p>
            <a:pPr marL="0" indent="0">
              <a:buNone/>
            </a:pPr>
            <a:r>
              <a:rPr lang="nl-NL" dirty="0" smtClean="0"/>
              <a:t>	</a:t>
            </a:r>
            <a:br>
              <a:rPr lang="nl-NL" dirty="0" smtClean="0"/>
            </a:br>
            <a:r>
              <a:rPr lang="nl-NL" dirty="0" smtClean="0"/>
              <a:t>	Bouwprojectje: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	</a:t>
            </a:r>
            <a:r>
              <a:rPr lang="en-US" dirty="0" smtClean="0"/>
              <a:t>The </a:t>
            </a:r>
            <a:r>
              <a:rPr lang="en-US" dirty="0"/>
              <a:t>Internet of Things (</a:t>
            </a:r>
            <a:r>
              <a:rPr lang="en-US" dirty="0" err="1"/>
              <a:t>IoT</a:t>
            </a:r>
            <a:r>
              <a:rPr lang="en-US" dirty="0"/>
              <a:t>) - ArcGIS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765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5189"/>
            <a:ext cx="12196764" cy="6362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5" y="1336449"/>
            <a:ext cx="12192000" cy="3416320"/>
          </a:xfrm>
          <a:prstGeom prst="rect">
            <a:avLst/>
          </a:prstGeom>
          <a:solidFill>
            <a:schemeClr val="bg1">
              <a:alpha val="1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7200" dirty="0" smtClean="0">
                <a:solidFill>
                  <a:schemeClr val="bg1"/>
                </a:solidFill>
              </a:rPr>
              <a:t>(</a:t>
            </a:r>
            <a:r>
              <a:rPr lang="nl-NL" sz="7200" dirty="0" err="1" smtClean="0">
                <a:solidFill>
                  <a:schemeClr val="bg1"/>
                </a:solidFill>
              </a:rPr>
              <a:t>Tuple</a:t>
            </a:r>
            <a:r>
              <a:rPr lang="nl-NL" sz="72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nl-NL" sz="7200" dirty="0" smtClean="0">
                <a:solidFill>
                  <a:schemeClr val="bg1"/>
                </a:solidFill>
              </a:rPr>
              <a:t>Verschil?</a:t>
            </a:r>
            <a:br>
              <a:rPr lang="nl-NL" sz="7200" dirty="0" smtClean="0">
                <a:solidFill>
                  <a:schemeClr val="bg1"/>
                </a:solidFill>
              </a:rPr>
            </a:br>
            <a:r>
              <a:rPr lang="nl-NL" sz="7200" dirty="0" smtClean="0">
                <a:solidFill>
                  <a:schemeClr val="bg1"/>
                </a:solidFill>
              </a:rPr>
              <a:t>[</a:t>
            </a:r>
            <a:r>
              <a:rPr lang="nl-NL" sz="7200" dirty="0" err="1" smtClean="0">
                <a:solidFill>
                  <a:schemeClr val="bg1"/>
                </a:solidFill>
              </a:rPr>
              <a:t>Lists</a:t>
            </a:r>
            <a:r>
              <a:rPr lang="nl-NL" sz="7200" dirty="0" smtClean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14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0" y="0"/>
            <a:ext cx="6503910" cy="6861760"/>
          </a:xfrm>
          <a:prstGeom prst="rect">
            <a:avLst/>
          </a:prstGeom>
        </p:spPr>
      </p:pic>
      <p:pic>
        <p:nvPicPr>
          <p:cNvPr id="2050" name="Picture 2" descr="http://www.esri.nl/~/media/siteresources/Images/Logos/esri-nederla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240" y="230188"/>
            <a:ext cx="39433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6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000"/>
            <a:ext cx="12192000" cy="63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240"/>
            <a:ext cx="12192000" cy="812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1845"/>
            <a:ext cx="12192000" cy="2420278"/>
          </a:xfrm>
          <a:solidFill>
            <a:schemeClr val="bg1">
              <a:alpha val="47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nl-NL" sz="6000" b="1" dirty="0" smtClean="0"/>
              <a:t>Tips &amp; Tricks </a:t>
            </a:r>
            <a:br>
              <a:rPr lang="nl-NL" sz="6000" b="1" dirty="0" smtClean="0"/>
            </a:br>
            <a:r>
              <a:rPr lang="nl-NL" sz="6000" b="1" dirty="0" smtClean="0"/>
              <a:t/>
            </a:r>
            <a:br>
              <a:rPr lang="nl-NL" sz="6000" b="1" dirty="0" smtClean="0"/>
            </a:br>
            <a:r>
              <a:rPr lang="nl-NL" sz="6000" b="1" dirty="0" smtClean="0"/>
              <a:t>Python in het </a:t>
            </a:r>
            <a:r>
              <a:rPr lang="nl-NL" sz="6000" b="1" dirty="0" err="1" smtClean="0"/>
              <a:t>ArcGIS</a:t>
            </a:r>
            <a:r>
              <a:rPr lang="nl-NL" sz="6000" b="1" dirty="0" smtClean="0"/>
              <a:t> </a:t>
            </a:r>
            <a:r>
              <a:rPr lang="nl-NL" sz="6000" b="1" dirty="0"/>
              <a:t>Platform</a:t>
            </a:r>
            <a:endParaRPr lang="nl-N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" y="7406640"/>
            <a:ext cx="336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Simon </a:t>
            </a:r>
            <a:r>
              <a:rPr lang="nl-NL" dirty="0" err="1" smtClean="0"/>
              <a:t>Law</a:t>
            </a:r>
            <a:r>
              <a:rPr lang="nl-NL" dirty="0" smtClean="0"/>
              <a:t>: https://flic.kr/p/wcDZ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261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 descr="https://ago-item-storage.s3.amazonaws.com/6e4c20d2cf7542c6b61467bcf47619cc/IoT.png?AWSAccessKeyId=AKIAJLEZ6UDU5TV4KMBQ&amp;Expires=1454674732&amp;Signature=6WADX0qaaumB%2F38eTo5wNyINd0g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39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ez-robot.com/EZ-Builder/software/pyth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20" y="528828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1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7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125"/>
            <a:ext cx="12192000" cy="947860"/>
          </a:xfrm>
          <a:solidFill>
            <a:schemeClr val="bg1">
              <a:alpha val="63000"/>
            </a:schemeClr>
          </a:solidFill>
        </p:spPr>
        <p:txBody>
          <a:bodyPr>
            <a:normAutofit/>
          </a:bodyPr>
          <a:lstStyle/>
          <a:p>
            <a:r>
              <a:rPr lang="nl-NL" sz="5300" b="1" dirty="0" smtClean="0"/>
              <a:t>	GTFS </a:t>
            </a:r>
            <a:r>
              <a:rPr lang="nl-NL" sz="5300" b="1" dirty="0" err="1" smtClean="0"/>
              <a:t>Realtime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61" y="5978768"/>
            <a:ext cx="10515600" cy="4561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Daniel </a:t>
            </a:r>
            <a:r>
              <a:rPr lang="nl-NL" dirty="0" err="1"/>
              <a:t>Mennerich</a:t>
            </a:r>
            <a:r>
              <a:rPr lang="nl-NL" dirty="0"/>
              <a:t> https://flic.kr/p/hcXKNo</a:t>
            </a:r>
          </a:p>
        </p:txBody>
      </p:sp>
    </p:spTree>
    <p:extLst>
      <p:ext uri="{BB962C8B-B14F-4D97-AF65-F5344CB8AC3E}">
        <p14:creationId xmlns:p14="http://schemas.microsoft.com/office/powerpoint/2010/main" val="359008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1BBA68C1-CB9E-4907-91F7-F8358FEDEE01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20A4FD79-2911-498C-8415-88CB80D95E1D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CEC379A3-569D-4B53-8EF5-F1C0A48E109E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94C72B1E-C75C-4511-9DAD-FAB3F52EFEAF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80546FF3-367B-4127-AFA7-5C41979ACCE1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3F67E4E8-2556-4BA4-B152-AA1E273CDA42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32486E85-2B79-4045-B470-EA4902426D74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600A2EE5-DC82-47EC-AF7E-40534F898308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8EB91677-A5AD-46DB-8F63-95B919D9125D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B6BC6C21-817E-4F2A-8F75-678B1BC3DB98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79DC898B-BB0A-4579-B5FE-E71EB15B1F5E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32BEC315-DADB-4EDD-94EB-A85DFA1C69F6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48</Words>
  <Application>Microsoft Office PowerPoint</Application>
  <PresentationFormat>Widescreen</PresentationFormat>
  <Paragraphs>18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Kennissessie Python unleashed</vt:lpstr>
      <vt:lpstr>PowerPoint Presentation</vt:lpstr>
      <vt:lpstr>PowerPoint Presentation</vt:lpstr>
      <vt:lpstr>PowerPoint Presentation</vt:lpstr>
      <vt:lpstr>Tips &amp; Tricks   Python in het ArcGIS Platform</vt:lpstr>
      <vt:lpstr>PowerPoint Presentation</vt:lpstr>
      <vt:lpstr>PowerPoint Presentation</vt:lpstr>
      <vt:lpstr> GTFS Realtime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Kennissessie Python unleashed</dc:title>
  <dc:creator>Antoon Uijtdehaag</dc:creator>
  <cp:lastModifiedBy>Antoon Uijtdehaag</cp:lastModifiedBy>
  <cp:revision>15</cp:revision>
  <dcterms:created xsi:type="dcterms:W3CDTF">2016-02-05T10:40:22Z</dcterms:created>
  <dcterms:modified xsi:type="dcterms:W3CDTF">2016-02-05T13:20:42Z</dcterms:modified>
</cp:coreProperties>
</file>