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</p:sldMasterIdLst>
  <p:notesMasterIdLst>
    <p:notesMasterId r:id="rId9"/>
  </p:notesMasterIdLst>
  <p:sldIdLst>
    <p:sldId id="344" r:id="rId3"/>
    <p:sldId id="340" r:id="rId4"/>
    <p:sldId id="342" r:id="rId5"/>
    <p:sldId id="345" r:id="rId6"/>
    <p:sldId id="341" r:id="rId7"/>
    <p:sldId id="343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7F1E5"/>
    <a:srgbClr val="790000"/>
    <a:srgbClr val="76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3" autoAdjust="0"/>
  </p:normalViewPr>
  <p:slideViewPr>
    <p:cSldViewPr showGuides="1">
      <p:cViewPr varScale="1">
        <p:scale>
          <a:sx n="103" d="100"/>
          <a:sy n="103" d="100"/>
        </p:scale>
        <p:origin x="81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B742D0A0-D0A5-4B5D-889C-F50722E5FEE5}" type="datetimeFigureOut">
              <a:rPr lang="zh-CN" altLang="en-US" smtClean="0"/>
              <a:t>2024/3/9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27A1A15F-C1A7-45C2-8241-1CA8D69F698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8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40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49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49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64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81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23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8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99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8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0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08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76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99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2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80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43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27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15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09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63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6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47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55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9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4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92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5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96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00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8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93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43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04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7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9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90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45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34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28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8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97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19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7708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683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82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34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54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68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8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11" name="Picture 2" descr="C:\Users\Thinkpad\Desktop\7.png"/>
          <p:cNvPicPr>
            <a:picLocks noChangeAspect="1" noChangeArrowheads="1"/>
          </p:cNvPicPr>
          <p:nvPr userDrawn="1"/>
        </p:nvPicPr>
        <p:blipFill>
          <a:blip r:embed="rId55" cstate="email"/>
          <a:srcRect/>
          <a:stretch>
            <a:fillRect/>
          </a:stretch>
        </p:blipFill>
        <p:spPr bwMode="auto">
          <a:xfrm>
            <a:off x="179512" y="154302"/>
            <a:ext cx="8784976" cy="48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4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911A20-DF41-9790-2A53-7202C248309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pic>
        <p:nvPicPr>
          <p:cNvPr id="6" name="wps稻壳儿佳誉设计原创链接：http://chn.docer.com/works?userid=219874625_5_8_2_3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36886" y="936041"/>
            <a:ext cx="5772845" cy="1728193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A4205CD-1D61-FC77-AC75-4ACC2A1CC5C1}"/>
              </a:ext>
            </a:extLst>
          </p:cNvPr>
          <p:cNvSpPr/>
          <p:nvPr/>
        </p:nvSpPr>
        <p:spPr>
          <a:xfrm>
            <a:off x="3870524" y="3301830"/>
            <a:ext cx="140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刘备 夏昱林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关羽 廖子元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张飞 管泽荣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6A24C4-9362-4776-FBAB-1B55150E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1"/>
            <a:ext cx="5004048" cy="2139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072BD1-E861-FF79-A6AF-3FFC5FB98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0"/>
            <a:ext cx="5004048" cy="222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54DEA-1753-5600-C6FA-1EBBB943E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7185" y="1995686"/>
            <a:ext cx="5004048" cy="2371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CF010-9AFA-46F2-A7B8-FDA1F13F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2227143"/>
            <a:ext cx="5004048" cy="222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E76310-13FA-8CB9-C643-7C5516B18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-36512" y="2916358"/>
            <a:ext cx="5004048" cy="222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9500FF-FE5F-98CC-ED97-826BD560A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2772339"/>
            <a:ext cx="5004048" cy="237116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BCB958-3994-7374-89D7-E3C6A44C8688}"/>
              </a:ext>
            </a:extLst>
          </p:cNvPr>
          <p:cNvSpPr/>
          <p:nvPr/>
        </p:nvSpPr>
        <p:spPr>
          <a:xfrm>
            <a:off x="1187624" y="1203598"/>
            <a:ext cx="6768752" cy="30192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784D0-78C6-4478-0A48-BD4437667497}"/>
              </a:ext>
            </a:extLst>
          </p:cNvPr>
          <p:cNvSpPr txBox="1"/>
          <p:nvPr/>
        </p:nvSpPr>
        <p:spPr>
          <a:xfrm>
            <a:off x="3893856" y="1306473"/>
            <a:ext cx="2769989" cy="30037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b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比日，四方多叛，朝廷多须兵。故特出榜募义兵。愿得贤人共击黄巾。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3C0B64-91FB-DB10-29C7-E47D03A519D0}"/>
              </a:ext>
            </a:extLst>
          </p:cNvPr>
          <p:cNvSpPr txBox="1"/>
          <p:nvPr/>
        </p:nvSpPr>
        <p:spPr>
          <a:xfrm>
            <a:off x="6488340" y="1784767"/>
            <a:ext cx="1107996" cy="22271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榜文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01FB4-DE62-F9C7-C0F0-CCDE12209E09}"/>
              </a:ext>
            </a:extLst>
          </p:cNvPr>
          <p:cNvSpPr txBox="1"/>
          <p:nvPr/>
        </p:nvSpPr>
        <p:spPr>
          <a:xfrm>
            <a:off x="1802076" y="3309874"/>
            <a:ext cx="738664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刘焉</a:t>
            </a:r>
            <a:endParaRPr lang="en-US" altLang="zh-CN" sz="24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之印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801061-2D10-45E0-8CB6-B91921F91B28}"/>
              </a:ext>
            </a:extLst>
          </p:cNvPr>
          <p:cNvSpPr/>
          <p:nvPr/>
        </p:nvSpPr>
        <p:spPr>
          <a:xfrm>
            <a:off x="1691680" y="3305904"/>
            <a:ext cx="788475" cy="722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榜文">
            <a:hlinkClick r:id="" action="ppaction://media"/>
            <a:extLst>
              <a:ext uri="{FF2B5EF4-FFF2-40B4-BE49-F238E27FC236}">
                <a16:creationId xmlns:a16="http://schemas.microsoft.com/office/drawing/2014/main" id="{562C73C1-4ABE-79BB-08C5-4CE91B132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56576" y="514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C46645-A665-33D5-0BA2-C058D6A0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8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AC8F4F-5ACC-3A56-30DA-00E286514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2C0D99-6ACC-D8C2-40AC-BEE67BC28757}"/>
              </a:ext>
            </a:extLst>
          </p:cNvPr>
          <p:cNvSpPr/>
          <p:nvPr/>
        </p:nvSpPr>
        <p:spPr>
          <a:xfrm>
            <a:off x="1691680" y="1563638"/>
            <a:ext cx="58326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714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6B7FCF7-CBFA-401C-963A-9C360AB9659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NOod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TqHR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NOodE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06h0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06h0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06h0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06h0S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6h0S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1Kh0Sd92xIjVDAAA2h0AABcAAAB1bml2ZXJzYWwvdW5pdmVyc2FsLnBuZ+2Za1QTV7vHB21fKypITxGUm8JapVVuXrgjqFw9PQIiFwEBeRFQkQSEcAsBW1uwCqQUD7FqSFEqhEsCAolOIEGpib4UkBISJASQNEQmEsA4CbmRM9i+53x41/lw1jof+TC/mdkzs/fzPLOf/37W2t+HhwZvM9xlCADAtuMhAREAsJEMABuUn/wNaTnvsPEKcjLIiQg+BlCGLOeRm4/Sj544CgAd+C3a5I+R+81ZIbE5AGDUv3YYcNBN5wDACn084GhkQeKC8ETLQVjHWZbuVwFqYNIw4Sbq14QvF5odv/iCdi3v5KX63Y4h0n/cC7lhYVLv1DV+7IntMRMyqufrb0A5xVGltNCzWlgZFLRsyPMF7LnsumTr+dNP/5H2490/iD/dzUlx3UYqUc9Dvcqp+F75kHcGmqn6HLHoDHnk7hhprF6edTDCb2Xmal4a0ujxABrZ32oHi/B+KPuPAODKqSanhGDILKl4JBR5DDRG4oruVxnIgjYAQN+XUaSpAmkbfaIaeZL172ON7qDJ2pX9tUjk9Pd1rnOd61znOte5znWuc53rXOc617nO/19OrrztHI5Grn440rABALb7/x8pOlatfmFPak0seP3d2L+F+XQUvR8JjvFTj+BnuQvNghh6JwpNtwaAvgu/bRvpLWU5QQrCtH5VuQkTdCJeXqFiSJlIk01np1EV19hPmwW/9DfudneLEk6BQqEasYsDyxiLbNkkWAFVxNFRxHTXQUxGE46LA4fVNtBMCE493yiwuEVB5dN9CfBkznAbRlRrXTDz9Zj3Yk+OQFyqHiVFs7RiZ36JRjA95VYnKhRVuqNQGrOk4uXabLkuYnRQlIYhVc6vqoZLpw6gzjAXdeD8/sumA+OuwhT8YRrmsHPG6vv3exMbLB0NAL7/goMX54hVifzOdJf0cMsFsHD4qJAe0+u/NBPSSyEB3AUZT3IAGlxNyBd2l4imK5PARaYGxWjdQHei7t6bP41TqnM9rTgnBczZLppKydLr7tTH7fGQ3Xg3iC7JEW3a6ppE5PW4Cs1j8DcMWbvch4bleSDneZRDiiC3m4LRwacpy/LiGPF48FkuxjtuA/COu+kF3m+1QKPGhYIYEkZ+twbEUy83PnlSPSFskt6LJ91ododNt2Di0GrGhTRTj4Qj3LpOz60QqHjs60SlaSyLu806nnYNOftTfH9o0jQP8TdtEflaVHs/aOH0j3cmjrgvwlq2O3OkTNaORGYkletVIRc8aMFY4yUpgdCXVX0evJFPgb5nYyZhQqni8TwPxxvMQUFMGU9nGwB9XNlvq6z8x/W7nofcOuzhXMg3dirfNAcDapd+HsL33jX90e7TfQr2oVQf670AARsolWQqFx5wngcSTkqk2WAGaNIiT41Z+Cz4rKXo/GZgZhZiXBdmKDwhXumHYXrHo3B+UQ2Jv39ShppsVUQOYh96mQaloK04fGG+XQThSbSEUB/Dft//aAilTjB5hLjwKvWtt5AiyN8plC+bg6kbgcaY8pI6uTKcAGa6SOc8gzHjaPpq+adkwqFv6i3c44Oetj5tYG/hjkIyhvdOshA2qwZZqFdA3zxRbmMI5QrOIpZQoOm3uYKZ7bbwj0EuuaIyr29zRg+ZNsEJfTLGNcsYq4fepS4upfbdTjbl72tV3uTO2yWWTvFsZaD0YXZCP22xAYWtOJO3UxNqH2FwpWVpIoPaTR2VtAqMOlF1OQq1lEoXJCflO0QQ+pkip/vxpIEJ+4h9R9x1GXhD0vKmjLJUnyzLbuI+Hht3Svnsk5HrfWAS5P/t8tGn13heVvvdh0/xD3KSvnvtM3zgs3SGtZ1ZbNBhJ+PHjheq1b9/5dxNQGuILx0tAA9iij5QHymk3UImUufAquTj6qLjcFlpj2r6XGGT2MVInjCBwZ0hTvAwHpk7T3qxo8yrsruVl8/46l83mLSngCqmxdFYAn+eBrRqehk9Z3J3Yoh2xcrHjoJjqoegRPQ5/NWCjX6Fw5asPhj4in4JmMl1ki+mQRuhXxrriqC5lSLqATx2VSWJYanHqNF+etVwfmJY4dxP6ajEYCJJ8iUmwZUSShDlzdOetd5JJ4CO3VXyVJEbr4g73G0N5zSy+YoWuTzPAdOLKexdvC2JBZ/TzJ3kushqQ8sEZfFbrvPTMD/dez1JRdcn3grzFj40uDLatGibRx3WTByqCG9Rbr5T5j5dnCOBueUzriU9/NOyZZxep+QT8IBPAP1wmtCHUZFs9MyQo3q4/KTEnbtiuLLrIpGjjm7nudA4tPramNEz3EAWaW/E1/eldfh+WrKnsHhivnYbYDm9pn6KbtV214qsvaaN8lS7CElW88/aFREe6f5RazKz7hfWKkyVXpjrvemK3mbaLO/SQLQXa57u56orB9wCIfPpnXJuUUxTVUgSe2WcKaAJA7kp9wWfC65FzrxBItyeaS5ijIauhXaFMktV8dq3NnTkdw7lV8clFor/ExbbTV4c3xGXsjhr2WB3jdF/RTmSWRPrPuwkd+GpbKvj2HmWo870ZM/oBt7/1i3IF/uPhe+P6ogMKubVsXb5BUcGRseGHqQ0Wsy5WGCTOMrY4F8djQ2mYugn1sLFDZfG0dt4VEUx6jpX3L510GTO9TdsWjrnOvf3zJrMAGgHmqVTQHzEdbXB/paBi2fcjbMYMpXHJQv2iqxrdG1iMmUYVfidsuXg0qCAyr7W+tk2Jj5ucUQiJQ/so6XJE383oWPi5Lzw8v6q5fK/QrYLysPDFHjyM7K8qDaOqgLn+osztD6o7WR9t6XCChEAde7eI9In6t5FHBoeJa3mwjeStLM78D7vnkPe06qhol0dhgzMMCdZ4MLObySu5fzyYfWb+wsZ8j0XbykbqrZbINYcvmc3Xns0up/y8rb+55ce3HyVWZbxX0F1rYDNp++3kTLMBWlan2E+ua8t+aNVLW4y+dJ0SxW36FKu4JxFNbg0EmzTVrJ01abVv8u66Y6P6o8a6YWLE7cbGU4z+4Ty7HE3h8Y7f05WEVYlJgj4c/7cdscfapH/lQwOsGSMsPOD2HPuVhsYVNSd38DCPHJyK6fHvqvM37ZbsZsfPjqU7WuEsa4yJcPjb2gv3Gwx9YqbU6V6XeatvP8Zp+Ogr4lVvw9K6xP6Z2IUzH5vP8GX4MaQscAQq3KI5/K0rUyWNS3G4A83uToo2dbNAmtEohIu3kLndHPMa6u9qKJwkzhBIy2QLHcdPr1oqM0Wis2r4/Dfo7BvbSPs0T3LbLXLVOo12bsFdCkWLvfTJsN0lq4yY+5VOinBhjeYBm+hYJmW97C+qAjWbo79d8KVEwTCWvAvFL97YW+22u//y+z5eAce9sfbaSqzgn0g9M6EiimpKWRep2WrPnl0A6JxPohDwsDCyXIdT5zifL7SRtoeOcp1I8sH+rEcOHKgYoCt6L3UbgyfbuIgaZ1nQq5RXw2Brbip3/KIGqiFShlTiVdI2j/sW8ptSh5V7n6HSWa3gZKBPUg2uMFftZUczxPRdKFvkMS+OxSlZXGlTYIda2qt/KDWf7dB1HrxWxQubVony+djs+eAtjCr2pOnCIOjXNRbNE4aTz/BgV8G7qRDdc7lb+rwnA8K3GaWWFCPI/qmC/M+iHAjqQQUGmk+JddokGKodsUhgXtTnKuczAnztlKBX4iihXLx9v9eyZSIlNCpY5Jmwd/WTIkqHVTeK1cZ2WJsI1h1//r263KbREhD5p+gb0MSVQIJ86cz6U/2BEAN3pN05lWw4rZYGWElw/ZiTv7pe+iybdTAmsuTO2HirzJXjSVG6re2ZlJ7FXGMtUWzRh1zQGgTqhbZ6AsOnoe0l4t1rxvUMYdyVrJwuX/1AmE3C3Pe7U1QMIyBvjHvZ9grHwnBYbBwaDCKaebtEUGVojQ4xUMtUpQlsvYkBb1xUk5hF6F8libB4sg5zUDS6uX4H7JbbFaXyhcQfzi+fzRSGLUjSPgedTpp9KdGx/JdGHDd2CFhj2T2nt4YU3PVDgZLdj1Ev1rbtmsJti5sqBwJRYrQXP7H2jCc32tz5wgMMWZZuAmY8RjSaciaXLbn4klf9tA3yJdevs+NXmUt9iqn1Ayy3+oyXvCFVR0yFeFDrpmDowlmALA0Vj4mMW/W5LEflxW1je7P22FpSRafxgZUvbbFxu71kmrImFspRKeNcLqf5pXa5fku+3AD4Cxdyt2u8eg6yJRJS69tCYT4zwacWT1Fbzs4PP3ttGjC2CMUUj4DTqH/WnqzJaTSqSpgbbux2bd3WUxIotkZAMDMzeYwtFbip78Q/M/txtO6/HZ3U+RFbzLYVYZp4C1RS3UtxO3It1Xkotyt7nbdZaV6zXSLM3PlHnEz0kyJgNMxb/RlY5AemLye3lSMgy+v7WQeDwwNoBw7+81/AVBLAwQUAAIACADUqHRJcD84SUoAAABqAAAAGwAAAHVuaXZlcnNhbC91bml2ZXJzYWwucG5nLnhtbLOxr8jNUShLLSrOzM+zVTLUM1Cyt+PlsikoSi3LTC1XqACKGekZQICSQiUqtzwzpSTDVsnS0BghlpGamZ5RYqtkZmEKF9QHGgkAUEsBAgAAFAACAAgA06h0SRUOrShkBAAABxEAAB0AAAAAAAAAAQAAAAAAAAAAAHVuaXZlcnNhbC9jb21tb25fbWVzc2FnZXMubG5nUEsBAgAAFAACAAgA06h0SQh+CyMpAwAAhgwAACcAAAAAAAAAAQAAAAAAnwQAAHVuaXZlcnNhbC9mbGFzaF9wdWJsaXNoaW5nX3NldHRpbmdzLnhtbFBLAQIAABQAAgAIANOodEm1/AlkugIAAFUKAAAhAAAAAAAAAAEAAAAAAA0IAAB1bml2ZXJzYWwvZmxhc2hfc2tpbl9zZXR0aW5ncy54bWxQSwECAAAUAAIACADTqHRJKpYPZ/4CAACXCwAAJgAAAAAAAAABAAAAAAAGCwAAdW5pdmVyc2FsL2h0bWxfcHVibGlzaGluZ19zZXR0aW5ncy54bWxQSwECAAAUAAIACADTqHRJaHFSkZoBAAAfBgAAHwAAAAAAAAABAAAAAABIDgAAdW5pdmVyc2FsL2h0bWxfc2tpbl9zZXR0aW5ncy5qc1BLAQIAABQAAgAIANOodEk9PC/RwQAAAOUBAAAaAAAAAAAAAAEAAAAAAB8QAAB1bml2ZXJzYWwvaTE4bl9wcmVzZXRzLnhtbFBLAQIAABQAAgAIANOodEma+ZZkawAAAGsAAAAcAAAAAAAAAAEAAAAAABgRAAB1bml2ZXJzYWwvbG9jYWxfc2V0dGluZ3MueG1sUEsBAgAAFAACAAgARJRXRyO0Tvv7AgAAsAgAABQAAAAAAAAAAQAAAAAAvREAAHVuaXZlcnNhbC9wbGF5ZXIueG1sUEsBAgAAFAACAAgA06h0SbCHI/RsAQAA9wIAACkAAAAAAAAAAQAAAAAA6hQAAHVuaXZlcnNhbC9za2luX2N1c3RvbWl6YXRpb25fc2V0dGluZ3MueG1sUEsBAgAAFAACAAgA1Kh0Sd92xIjVDAAA2h0AABcAAAAAAAAAAAAAAAAAnRYAAHVuaXZlcnNhbC91bml2ZXJzYWwucG5nUEsBAgAAFAACAAgA1Kh0SXA/OElKAAAAagAAABsAAAAAAAAAAQAAAAAApyMAAHVuaXZlcnNhbC91bml2ZXJzYWwucG5nLnhtbFBLBQYAAAAACwALAEkDAAAqJAAAAAA="/>
  <p:tag name="ISPRING_PRESENTATION_TITLE" val="1220-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dlgr33s">
      <a:majorFont>
        <a:latin typeface=""/>
        <a:ea typeface="楷体"/>
        <a:cs typeface=""/>
      </a:majorFont>
      <a:minorFont>
        <a:latin typeface="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全屏显示(16:9)</PresentationFormat>
  <Paragraphs>10</Paragraphs>
  <Slides>6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华文隶书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读书分享</dc:title>
  <dc:creator>第一PPT</dc:creator>
  <cp:keywords>www.1ppt.com</cp:keywords>
  <dc:description>www.1ppt.com</dc:description>
  <cp:lastModifiedBy>昱林 夏</cp:lastModifiedBy>
  <cp:revision>174</cp:revision>
  <dcterms:created xsi:type="dcterms:W3CDTF">2015-12-27T04:39:00Z</dcterms:created>
  <dcterms:modified xsi:type="dcterms:W3CDTF">2024-03-09T00:51:48Z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BA1BC64C87FE4652B89F032EB8173D53_12</vt:lpwstr>
  </property>
  <property fmtid="{D5CDD505-2E9C-101B-9397-08002B2CF9AE}" pid="3" name="KSOProductBuildVer">
    <vt:lpwstr>2052-12.1.0.15120</vt:lpwstr>
  </property>
</Properties>
</file>