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2" r:id="rId2"/>
  </p:sldMasterIdLst>
  <p:notesMasterIdLst>
    <p:notesMasterId r:id="rId8"/>
  </p:notesMasterIdLst>
  <p:sldIdLst>
    <p:sldId id="344" r:id="rId3"/>
    <p:sldId id="340" r:id="rId4"/>
    <p:sldId id="342" r:id="rId5"/>
    <p:sldId id="341" r:id="rId6"/>
    <p:sldId id="343" r:id="rId7"/>
  </p:sldIdLst>
  <p:sldSz cx="9144000" cy="5143500" type="screen16x9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7F1E5"/>
    <a:srgbClr val="790000"/>
    <a:srgbClr val="765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663" autoAdjust="0"/>
  </p:normalViewPr>
  <p:slideViewPr>
    <p:cSldViewPr showGuides="1">
      <p:cViewPr varScale="1">
        <p:scale>
          <a:sx n="103" d="100"/>
          <a:sy n="103" d="100"/>
        </p:scale>
        <p:origin x="816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楷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楷体" panose="02010609060101010101" pitchFamily="49" charset="-122"/>
              </a:defRPr>
            </a:lvl1pPr>
          </a:lstStyle>
          <a:p>
            <a:fld id="{B742D0A0-D0A5-4B5D-889C-F50722E5FEE5}" type="datetimeFigureOut">
              <a:rPr lang="zh-CN" altLang="en-US" smtClean="0"/>
              <a:t>2024/3/8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楷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楷体" panose="02010609060101010101" pitchFamily="49" charset="-122"/>
              </a:defRPr>
            </a:lvl1pPr>
          </a:lstStyle>
          <a:p>
            <a:fld id="{27A1A15F-C1A7-45C2-8241-1CA8D69F698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33843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楷体" panose="02010609060101010101" pitchFamily="49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楷体" panose="02010609060101010101" pitchFamily="49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楷体" panose="02010609060101010101" pitchFamily="49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楷体" panose="02010609060101010101" pitchFamily="49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楷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8155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 userDrawn="1"/>
        </p:nvSpPr>
        <p:spPr>
          <a:xfrm>
            <a:off x="323528" y="267494"/>
            <a:ext cx="8496944" cy="4608512"/>
          </a:xfrm>
          <a:prstGeom prst="roundRect">
            <a:avLst/>
          </a:prstGeom>
          <a:solidFill>
            <a:srgbClr val="F7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2408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8491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2499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4649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8813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4235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7856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4998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7287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8080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 userDrawn="1"/>
        </p:nvSpPr>
        <p:spPr>
          <a:xfrm>
            <a:off x="323528" y="267494"/>
            <a:ext cx="8496944" cy="4608512"/>
          </a:xfrm>
          <a:prstGeom prst="roundRect">
            <a:avLst/>
          </a:prstGeom>
          <a:solidFill>
            <a:srgbClr val="F7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5403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7084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7768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999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929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809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5434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277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5158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709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0630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961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6473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1557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7592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8743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1927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554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5960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4004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9831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1936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3432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7046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7717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2297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4904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459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7340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8288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3724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9841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7974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2194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377089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3077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2024/3/8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26837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2024/3/8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73821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144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348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1549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8689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0815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5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3" y="-3770"/>
            <a:ext cx="9144002" cy="5143498"/>
          </a:xfrm>
          <a:prstGeom prst="rect">
            <a:avLst/>
          </a:prstGeom>
        </p:spPr>
      </p:pic>
      <p:pic>
        <p:nvPicPr>
          <p:cNvPr id="11" name="Picture 2" descr="C:\Users\Thinkpad\Desktop\7.png"/>
          <p:cNvPicPr>
            <a:picLocks noChangeAspect="1" noChangeArrowheads="1"/>
          </p:cNvPicPr>
          <p:nvPr userDrawn="1"/>
        </p:nvPicPr>
        <p:blipFill>
          <a:blip r:embed="rId55" cstate="email"/>
          <a:srcRect/>
          <a:stretch>
            <a:fillRect/>
          </a:stretch>
        </p:blipFill>
        <p:spPr bwMode="auto">
          <a:xfrm>
            <a:off x="179512" y="154302"/>
            <a:ext cx="8784976" cy="482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  <p:sldLayoutId id="2147483699" r:id="rId50"/>
    <p:sldLayoutId id="2147483700" r:id="rId51"/>
    <p:sldLayoutId id="2147483701" r:id="rId52"/>
  </p:sldLayoutIdLst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hf sldNum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楷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047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6911A20-DF41-9790-2A53-7202C248309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28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3" y="-3770"/>
            <a:ext cx="9144002" cy="5143498"/>
          </a:xfrm>
          <a:prstGeom prst="rect">
            <a:avLst/>
          </a:prstGeom>
        </p:spPr>
      </p:pic>
      <p:pic>
        <p:nvPicPr>
          <p:cNvPr id="5" name="wps稻壳儿佳誉设计原创链接：http://chn.docer.com/works?userid=219874625_5_8_2_2" descr="图片包含 桌子, 男人, 人们, 女人&#10;&#10;描述已自动生成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34921" y="2584451"/>
            <a:ext cx="3744416" cy="2559182"/>
          </a:xfrm>
          <a:prstGeom prst="rect">
            <a:avLst/>
          </a:prstGeom>
        </p:spPr>
      </p:pic>
      <p:pic>
        <p:nvPicPr>
          <p:cNvPr id="6" name="wps稻壳儿佳誉设计原创链接：http://chn.docer.com/works?userid=219874625_5_8_2_3" descr="图片包含 桌子, 男人, 人们, 女人&#10;&#10;描述已自动生成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136886" y="936041"/>
            <a:ext cx="5772845" cy="1728193"/>
          </a:xfrm>
          <a:prstGeom prst="rect">
            <a:avLst/>
          </a:prstGeom>
        </p:spPr>
      </p:pic>
      <p:sp>
        <p:nvSpPr>
          <p:cNvPr id="10" name="wps稻壳儿佳誉设计原创链接：http://chn.docer.com/works?userid=219874625_5_8_2_5"/>
          <p:cNvSpPr txBox="1"/>
          <p:nvPr/>
        </p:nvSpPr>
        <p:spPr>
          <a:xfrm>
            <a:off x="3010167" y="2672470"/>
            <a:ext cx="3094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685800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Arial"/>
                <a:ea typeface="楷体"/>
                <a:cs typeface="+mn-ea"/>
                <a:sym typeface="Arial"/>
              </a:rPr>
              <a:t>刘关张桃园三结义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Arial"/>
              <a:ea typeface="楷体"/>
              <a:cs typeface="+mn-ea"/>
              <a:sym typeface="Arial"/>
            </a:endParaRPr>
          </a:p>
        </p:txBody>
      </p:sp>
      <p:pic>
        <p:nvPicPr>
          <p:cNvPr id="26" name="wps稻壳儿佳誉设计原创链接：http://chn.docer.com/works?userid=219874625_5_8_2_8" descr="图片包含 灯光, 桌子, 烟花, 人们&#10;&#10;描述已自动生成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42720" y="2653836"/>
            <a:ext cx="1728788" cy="714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2" y="12701"/>
            <a:ext cx="2997960" cy="450326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A4205CD-1D61-FC77-AC75-4ACC2A1CC5C1}"/>
              </a:ext>
            </a:extLst>
          </p:cNvPr>
          <p:cNvSpPr/>
          <p:nvPr/>
        </p:nvSpPr>
        <p:spPr>
          <a:xfrm>
            <a:off x="3870524" y="3301830"/>
            <a:ext cx="14029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刘备 夏昱林</a:t>
            </a:r>
            <a:endParaRPr lang="en-US" altLang="zh-C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关羽 廖子元</a:t>
            </a:r>
            <a:endParaRPr lang="en-US" altLang="zh-C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张飞 管泽荣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5000">
        <p15:prstTrans prst="curtains"/>
      </p:transition>
    </mc:Choice>
    <mc:Fallback xmlns="">
      <p:transition spd="slow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D6A24C4-9362-4776-FBAB-1B55150E39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50" t="45800" r="5901" b="40200"/>
          <a:stretch/>
        </p:blipFill>
        <p:spPr>
          <a:xfrm>
            <a:off x="4139952" y="1"/>
            <a:ext cx="5004048" cy="213970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8072BD1-E861-FF79-A6AF-3FFC5FB983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50" t="45800" r="5901" b="40200"/>
          <a:stretch/>
        </p:blipFill>
        <p:spPr>
          <a:xfrm>
            <a:off x="2767" y="0"/>
            <a:ext cx="5004048" cy="22271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8354DEA-1753-5600-C6FA-1EBBB943E1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50" t="45800" r="5901" b="40200"/>
          <a:stretch/>
        </p:blipFill>
        <p:spPr>
          <a:xfrm>
            <a:off x="4137185" y="1995686"/>
            <a:ext cx="5004048" cy="23711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62CF010-9AFA-46F2-A7B8-FDA1F13FDC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50" t="45800" r="5901" b="40200"/>
          <a:stretch/>
        </p:blipFill>
        <p:spPr>
          <a:xfrm>
            <a:off x="2767" y="2227143"/>
            <a:ext cx="5004048" cy="22271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E76310-13FA-8CB9-C643-7C5516B18B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50" t="45800" r="5901" b="40200"/>
          <a:stretch/>
        </p:blipFill>
        <p:spPr>
          <a:xfrm>
            <a:off x="-36512" y="2916358"/>
            <a:ext cx="5004048" cy="22271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29500FF-FE5F-98CC-ED97-826BD560A6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50" t="45800" r="5901" b="40200"/>
          <a:stretch/>
        </p:blipFill>
        <p:spPr>
          <a:xfrm>
            <a:off x="4139952" y="2772339"/>
            <a:ext cx="5004048" cy="2371160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FBCB958-3994-7374-89D7-E3C6A44C8688}"/>
              </a:ext>
            </a:extLst>
          </p:cNvPr>
          <p:cNvSpPr/>
          <p:nvPr/>
        </p:nvSpPr>
        <p:spPr>
          <a:xfrm>
            <a:off x="1187624" y="1203598"/>
            <a:ext cx="6768752" cy="301923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4784D0-78C6-4478-0A48-BD4437667497}"/>
              </a:ext>
            </a:extLst>
          </p:cNvPr>
          <p:cNvSpPr txBox="1"/>
          <p:nvPr/>
        </p:nvSpPr>
        <p:spPr>
          <a:xfrm>
            <a:off x="3893856" y="1306473"/>
            <a:ext cx="2769989" cy="30037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br>
              <a:rPr lang="zh-CN" altLang="en-US" sz="2800" b="0" i="0" dirty="0">
                <a:effectLst/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zh-CN" altLang="en-US" sz="2800" b="0" i="0" dirty="0">
                <a:effectLst/>
                <a:latin typeface="华文隶书" panose="02010800040101010101" pitchFamily="2" charset="-122"/>
                <a:ea typeface="华文隶书" panose="02010800040101010101" pitchFamily="2" charset="-122"/>
              </a:rPr>
              <a:t>比日，四方多叛，朝廷多须兵。故特出榜募义兵。愿得贤人共击黄巾。</a:t>
            </a:r>
            <a:endParaRPr lang="zh-CN" alt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3C0B64-91FB-DB10-29C7-E47D03A519D0}"/>
              </a:ext>
            </a:extLst>
          </p:cNvPr>
          <p:cNvSpPr txBox="1"/>
          <p:nvPr/>
        </p:nvSpPr>
        <p:spPr>
          <a:xfrm>
            <a:off x="6488340" y="1784767"/>
            <a:ext cx="1107996" cy="22271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6000" dirty="0">
                <a:latin typeface="华文隶书" panose="02010800040101010101" pitchFamily="2" charset="-122"/>
                <a:ea typeface="华文隶书" panose="02010800040101010101" pitchFamily="2" charset="-122"/>
              </a:rPr>
              <a:t>榜文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2A01FB4-DE62-F9C7-C0F0-CCDE12209E09}"/>
              </a:ext>
            </a:extLst>
          </p:cNvPr>
          <p:cNvSpPr txBox="1"/>
          <p:nvPr/>
        </p:nvSpPr>
        <p:spPr>
          <a:xfrm>
            <a:off x="1802076" y="3309874"/>
            <a:ext cx="738664" cy="792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刘焉</a:t>
            </a:r>
            <a:endParaRPr lang="en-US" altLang="zh-CN" sz="2400" dirty="0">
              <a:solidFill>
                <a:srgbClr val="FF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之印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6801061-2D10-45E0-8CB6-B91921F91B28}"/>
              </a:ext>
            </a:extLst>
          </p:cNvPr>
          <p:cNvSpPr/>
          <p:nvPr/>
        </p:nvSpPr>
        <p:spPr>
          <a:xfrm>
            <a:off x="1691680" y="3305904"/>
            <a:ext cx="788475" cy="7226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榜文">
            <a:hlinkClick r:id="" action="ppaction://media"/>
            <a:extLst>
              <a:ext uri="{FF2B5EF4-FFF2-40B4-BE49-F238E27FC236}">
                <a16:creationId xmlns:a16="http://schemas.microsoft.com/office/drawing/2014/main" id="{562C73C1-4ABE-79BB-08C5-4CE91B132AF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756576" y="5147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8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97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5AC8F4F-5ACC-3A56-30DA-00E286514F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3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3" y="-3770"/>
            <a:ext cx="9144002" cy="5143498"/>
          </a:xfrm>
          <a:prstGeom prst="rect">
            <a:avLst/>
          </a:prstGeom>
        </p:spPr>
      </p:pic>
      <p:pic>
        <p:nvPicPr>
          <p:cNvPr id="5" name="wps稻壳儿佳誉设计原创链接：http://chn.docer.com/works?userid=219874625_5_8_2_2" descr="图片包含 桌子, 男人, 人们, 女人&#10;&#10;描述已自动生成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34921" y="2584451"/>
            <a:ext cx="3744416" cy="2559182"/>
          </a:xfrm>
          <a:prstGeom prst="rect">
            <a:avLst/>
          </a:prstGeom>
        </p:spPr>
      </p:pic>
      <p:sp>
        <p:nvSpPr>
          <p:cNvPr id="10" name="wps稻壳儿佳誉设计原创链接：http://chn.docer.com/works?userid=219874625_5_8_2_5"/>
          <p:cNvSpPr txBox="1"/>
          <p:nvPr/>
        </p:nvSpPr>
        <p:spPr>
          <a:xfrm>
            <a:off x="3010167" y="2672470"/>
            <a:ext cx="3094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685800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Arial"/>
                <a:ea typeface="楷体"/>
                <a:cs typeface="+mn-ea"/>
                <a:sym typeface="Arial"/>
              </a:rPr>
              <a:t>刘关张桃园三结义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Arial"/>
              <a:ea typeface="楷体"/>
              <a:cs typeface="+mn-ea"/>
              <a:sym typeface="Arial"/>
            </a:endParaRPr>
          </a:p>
        </p:txBody>
      </p:sp>
      <p:pic>
        <p:nvPicPr>
          <p:cNvPr id="26" name="wps稻壳儿佳誉设计原创链接：http://chn.docer.com/works?userid=219874625_5_8_2_8" descr="图片包含 灯光, 桌子, 烟花, 人们&#10;&#10;描述已自动生成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42720" y="2653836"/>
            <a:ext cx="1728788" cy="714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2" y="12701"/>
            <a:ext cx="2997960" cy="450326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72C0D99-6ACC-D8C2-40AC-BEE67BC28757}"/>
              </a:ext>
            </a:extLst>
          </p:cNvPr>
          <p:cNvSpPr/>
          <p:nvPr/>
        </p:nvSpPr>
        <p:spPr>
          <a:xfrm>
            <a:off x="1691680" y="1563638"/>
            <a:ext cx="583264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297143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6B7FCF7-CBFA-401C-963A-9C360AB96596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NOodEk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TqHRJ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NOodEm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06h0SS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06h0SW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06h0ST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06h0SZ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06h0Sb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1Kh0Sd92xIjVDAAA2h0AABcAAAB1bml2ZXJzYWwvdW5pdmVyc2FsLnBuZ+2Za1QTV7vHB21fKypITxGUm8JapVVuXrgjqFw9PQIiFwEBeRFQkQSEcAsBW1uwCqQUD7FqSFEqhEsCAolOIEGpib4UkBISJASQNEQmEsA4CbmRM9i+53x41/lw1jof+TC/mdkzs/fzPLOf/37W2t+HhwZvM9xlCADAtuMhAREAsJEMABuUn/wNaTnvsPEKcjLIiQg+BlCGLOeRm4/Sj544CgAd+C3a5I+R+81ZIbE5AGDUv3YYcNBN5wDACn084GhkQeKC8ETLQVjHWZbuVwFqYNIw4Sbq14QvF5odv/iCdi3v5KX63Y4h0n/cC7lhYVLv1DV+7IntMRMyqufrb0A5xVGltNCzWlgZFLRsyPMF7LnsumTr+dNP/5H2490/iD/dzUlx3UYqUc9Dvcqp+F75kHcGmqn6HLHoDHnk7hhprF6edTDCb2Xmal4a0ujxABrZ32oHi/B+KPuPAODKqSanhGDILKl4JBR5DDRG4oruVxnIgjYAQN+XUaSpAmkbfaIaeZL172ON7qDJ2pX9tUjk9Pd1rnOd61znOte5znWuc53rXOc617nO/19OrrztHI5Grn440rABALb7/x8pOlatfmFPak0seP3d2L+F+XQUvR8JjvFTj+BnuQvNghh6JwpNtwaAvgu/bRvpLWU5QQrCtH5VuQkTdCJeXqFiSJlIk01np1EV19hPmwW/9DfudneLEk6BQqEasYsDyxiLbNkkWAFVxNFRxHTXQUxGE46LA4fVNtBMCE493yiwuEVB5dN9CfBkznAbRlRrXTDz9Zj3Yk+OQFyqHiVFs7RiZ36JRjA95VYnKhRVuqNQGrOk4uXabLkuYnRQlIYhVc6vqoZLpw6gzjAXdeD8/sumA+OuwhT8YRrmsHPG6vv3exMbLB0NAL7/goMX54hVifzOdJf0cMsFsHD4qJAe0+u/NBPSSyEB3AUZT3IAGlxNyBd2l4imK5PARaYGxWjdQHei7t6bP41TqnM9rTgnBczZLppKydLr7tTH7fGQ3Xg3iC7JEW3a6ppE5PW4Cs1j8DcMWbvch4bleSDneZRDiiC3m4LRwacpy/LiGPF48FkuxjtuA/COu+kF3m+1QKPGhYIYEkZ+twbEUy83PnlSPSFskt6LJ91ododNt2Di0GrGhTRTj4Qj3LpOz60QqHjs60SlaSyLu806nnYNOftTfH9o0jQP8TdtEflaVHs/aOH0j3cmjrgvwlq2O3OkTNaORGYkletVIRc8aMFY4yUpgdCXVX0evJFPgb5nYyZhQqni8TwPxxvMQUFMGU9nGwB9XNlvq6z8x/W7nofcOuzhXMg3dirfNAcDapd+HsL33jX90e7TfQr2oVQf670AARsolWQqFx5wngcSTkqk2WAGaNIiT41Z+Cz4rKXo/GZgZhZiXBdmKDwhXumHYXrHo3B+UQ2Jv39ShppsVUQOYh96mQaloK04fGG+XQThSbSEUB/Dft//aAilTjB5hLjwKvWtt5AiyN8plC+bg6kbgcaY8pI6uTKcAGa6SOc8gzHjaPpq+adkwqFv6i3c44Oetj5tYG/hjkIyhvdOshA2qwZZqFdA3zxRbmMI5QrOIpZQoOm3uYKZ7bbwj0EuuaIyr29zRg+ZNsEJfTLGNcsYq4fepS4upfbdTjbl72tV3uTO2yWWTvFsZaD0YXZCP22xAYWtOJO3UxNqH2FwpWVpIoPaTR2VtAqMOlF1OQq1lEoXJCflO0QQ+pkip/vxpIEJ+4h9R9x1GXhD0vKmjLJUnyzLbuI+Hht3Svnsk5HrfWAS5P/t8tGn13heVvvdh0/xD3KSvnvtM3zgs3SGtZ1ZbNBhJ+PHjheq1b9/5dxNQGuILx0tAA9iij5QHymk3UImUufAquTj6qLjcFlpj2r6XGGT2MVInjCBwZ0hTvAwHpk7T3qxo8yrsruVl8/46l83mLSngCqmxdFYAn+eBrRqehk9Z3J3Yoh2xcrHjoJjqoegRPQ5/NWCjX6Fw5asPhj4in4JmMl1ki+mQRuhXxrriqC5lSLqATx2VSWJYanHqNF+etVwfmJY4dxP6ajEYCJJ8iUmwZUSShDlzdOetd5JJ4CO3VXyVJEbr4g73G0N5zSy+YoWuTzPAdOLKexdvC2JBZ/TzJ3kushqQ8sEZfFbrvPTMD/dez1JRdcn3grzFj40uDLatGibRx3WTByqCG9Rbr5T5j5dnCOBueUzriU9/NOyZZxep+QT8IBPAP1wmtCHUZFs9MyQo3q4/KTEnbtiuLLrIpGjjm7nudA4tPramNEz3EAWaW/E1/eldfh+WrKnsHhivnYbYDm9pn6KbtV214qsvaaN8lS7CElW88/aFREe6f5RazKz7hfWKkyVXpjrvemK3mbaLO/SQLQXa57u56orB9wCIfPpnXJuUUxTVUgSe2WcKaAJA7kp9wWfC65FzrxBItyeaS5ijIauhXaFMktV8dq3NnTkdw7lV8clFor/ExbbTV4c3xGXsjhr2WB3jdF/RTmSWRPrPuwkd+GpbKvj2HmWo870ZM/oBt7/1i3IF/uPhe+P6ogMKubVsXb5BUcGRseGHqQ0Wsy5WGCTOMrY4F8djQ2mYugn1sLFDZfG0dt4VEUx6jpX3L510GTO9TdsWjrnOvf3zJrMAGgHmqVTQHzEdbXB/paBi2fcjbMYMpXHJQv2iqxrdG1iMmUYVfidsuXg0qCAyr7W+tk2Jj5ucUQiJQ/so6XJE383oWPi5Lzw8v6q5fK/QrYLysPDFHjyM7K8qDaOqgLn+osztD6o7WR9t6XCChEAde7eI9In6t5FHBoeJa3mwjeStLM78D7vnkPe06qhol0dhgzMMCdZ4MLObySu5fzyYfWb+wsZ8j0XbykbqrZbINYcvmc3Xns0up/y8rb+55ce3HyVWZbxX0F1rYDNp++3kTLMBWlan2E+ua8t+aNVLW4y+dJ0SxW36FKu4JxFNbg0EmzTVrJ01abVv8u66Y6P6o8a6YWLE7cbGU4z+4Ty7HE3h8Y7f05WEVYlJgj4c/7cdscfapH/lQwOsGSMsPOD2HPuVhsYVNSd38DCPHJyK6fHvqvM37ZbsZsfPjqU7WuEsa4yJcPjb2gv3Gwx9YqbU6V6XeatvP8Zp+Ogr4lVvw9K6xP6Z2IUzH5vP8GX4MaQscAQq3KI5/K0rUyWNS3G4A83uToo2dbNAmtEohIu3kLndHPMa6u9qKJwkzhBIy2QLHcdPr1oqM0Wis2r4/Dfo7BvbSPs0T3LbLXLVOo12bsFdCkWLvfTJsN0lq4yY+5VOinBhjeYBm+hYJmW97C+qAjWbo79d8KVEwTCWvAvFL97YW+22u//y+z5eAce9sfbaSqzgn0g9M6EiimpKWRep2WrPnl0A6JxPohDwsDCyXIdT5zifL7SRtoeOcp1I8sH+rEcOHKgYoCt6L3UbgyfbuIgaZ1nQq5RXw2Brbip3/KIGqiFShlTiVdI2j/sW8ptSh5V7n6HSWa3gZKBPUg2uMFftZUczxPRdKFvkMS+OxSlZXGlTYIda2qt/KDWf7dB1HrxWxQubVony+djs+eAtjCr2pOnCIOjXNRbNE4aTz/BgV8G7qRDdc7lb+rwnA8K3GaWWFCPI/qmC/M+iHAjqQQUGmk+JddokGKodsUhgXtTnKuczAnztlKBX4iihXLx9v9eyZSIlNCpY5Jmwd/WTIkqHVTeK1cZ2WJsI1h1//r263KbREhD5p+gb0MSVQIJ86cz6U/2BEAN3pN05lWw4rZYGWElw/ZiTv7pe+iybdTAmsuTO2HirzJXjSVG6re2ZlJ7FXGMtUWzRh1zQGgTqhbZ6AsOnoe0l4t1rxvUMYdyVrJwuX/1AmE3C3Pe7U1QMIyBvjHvZ9grHwnBYbBwaDCKaebtEUGVojQ4xUMtUpQlsvYkBb1xUk5hF6F8libB4sg5zUDS6uX4H7JbbFaXyhcQfzi+fzRSGLUjSPgedTpp9KdGx/JdGHDd2CFhj2T2nt4YU3PVDgZLdj1Ev1rbtmsJti5sqBwJRYrQXP7H2jCc32tz5wgMMWZZuAmY8RjSaciaXLbn4klf9tA3yJdevs+NXmUt9iqn1Ayy3+oyXvCFVR0yFeFDrpmDowlmALA0Vj4mMW/W5LEflxW1je7P22FpSRafxgZUvbbFxu71kmrImFspRKeNcLqf5pXa5fku+3AD4Cxdyt2u8eg6yJRJS69tCYT4zwacWT1Fbzs4PP3ttGjC2CMUUj4DTqH/WnqzJaTSqSpgbbux2bd3WUxIotkZAMDMzeYwtFbip78Q/M/txtO6/HZ3U+RFbzLYVYZp4C1RS3UtxO3It1Xkotyt7nbdZaV6zXSLM3PlHnEz0kyJgNMxb/RlY5AemLye3lSMgy+v7WQeDwwNoBw7+81/AVBLAwQUAAIACADUqHRJcD84SUoAAABqAAAAGwAAAHVuaXZlcnNhbC91bml2ZXJzYWwucG5nLnhtbLOxr8jNUShLLSrOzM+zVTLUM1Cyt+PlsikoSi3LTC1XqACKGekZQICSQiUqtzwzpSTDVsnS0BghlpGamZ5RYqtkZmEKF9QHGgkAUEsBAgAAFAACAAgA06h0SRUOrShkBAAABxEAAB0AAAAAAAAAAQAAAAAAAAAAAHVuaXZlcnNhbC9jb21tb25fbWVzc2FnZXMubG5nUEsBAgAAFAACAAgA06h0SQh+CyMpAwAAhgwAACcAAAAAAAAAAQAAAAAAnwQAAHVuaXZlcnNhbC9mbGFzaF9wdWJsaXNoaW5nX3NldHRpbmdzLnhtbFBLAQIAABQAAgAIANOodEm1/AlkugIAAFUKAAAhAAAAAAAAAAEAAAAAAA0IAAB1bml2ZXJzYWwvZmxhc2hfc2tpbl9zZXR0aW5ncy54bWxQSwECAAAUAAIACADTqHRJKpYPZ/4CAACXCwAAJgAAAAAAAAABAAAAAAAGCwAAdW5pdmVyc2FsL2h0bWxfcHVibGlzaGluZ19zZXR0aW5ncy54bWxQSwECAAAUAAIACADTqHRJaHFSkZoBAAAfBgAAHwAAAAAAAAABAAAAAABIDgAAdW5pdmVyc2FsL2h0bWxfc2tpbl9zZXR0aW5ncy5qc1BLAQIAABQAAgAIANOodEk9PC/RwQAAAOUBAAAaAAAAAAAAAAEAAAAAAB8QAAB1bml2ZXJzYWwvaTE4bl9wcmVzZXRzLnhtbFBLAQIAABQAAgAIANOodEma+ZZkawAAAGsAAAAcAAAAAAAAAAEAAAAAABgRAAB1bml2ZXJzYWwvbG9jYWxfc2V0dGluZ3MueG1sUEsBAgAAFAACAAgARJRXRyO0Tvv7AgAAsAgAABQAAAAAAAAAAQAAAAAAvREAAHVuaXZlcnNhbC9wbGF5ZXIueG1sUEsBAgAAFAACAAgA06h0SbCHI/RsAQAA9wIAACkAAAAAAAAAAQAAAAAA6hQAAHVuaXZlcnNhbC9za2luX2N1c3RvbWl6YXRpb25fc2V0dGluZ3MueG1sUEsBAgAAFAACAAgA1Kh0Sd92xIjVDAAA2h0AABcAAAAAAAAAAAAAAAAAnRYAAHVuaXZlcnNhbC91bml2ZXJzYWwucG5nUEsBAgAAFAACAAgA1Kh0SXA/OElKAAAAagAAABsAAAAAAAAAAQAAAAAApyMAAHVuaXZlcnNhbC91bml2ZXJzYWwucG5nLnhtbFBLBQYAAAAACwALAEkDAAAqJAAAAAA="/>
  <p:tag name="ISPRING_PRESENTATION_TITLE" val="1220-1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dlgr33s">
      <a:majorFont>
        <a:latin typeface=""/>
        <a:ea typeface="楷体"/>
        <a:cs typeface=""/>
      </a:majorFont>
      <a:minorFont>
        <a:latin typeface="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53</Words>
  <Application>Microsoft Office PowerPoint</Application>
  <PresentationFormat>全屏显示(16:9)</PresentationFormat>
  <Paragraphs>10</Paragraphs>
  <Slides>5</Slides>
  <Notes>2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华文隶书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读书分享</dc:title>
  <dc:creator>第一PPT</dc:creator>
  <cp:keywords>www.1ppt.com</cp:keywords>
  <dc:description>www.1ppt.com</dc:description>
  <cp:lastModifiedBy>昱林 夏</cp:lastModifiedBy>
  <cp:revision>173</cp:revision>
  <dcterms:created xsi:type="dcterms:W3CDTF">2015-12-27T04:39:00Z</dcterms:created>
  <dcterms:modified xsi:type="dcterms:W3CDTF">2024-03-08T14:32:04Z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BA1BC64C87FE4652B89F032EB8173D53_12</vt:lpwstr>
  </property>
  <property fmtid="{D5CDD505-2E9C-101B-9397-08002B2CF9AE}" pid="3" name="KSOProductBuildVer">
    <vt:lpwstr>2052-12.1.0.15120</vt:lpwstr>
  </property>
</Properties>
</file>