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Average"/>
      <p:regular r:id="rId13"/>
    </p:embeddedFont>
    <p:embeddedFont>
      <p:font typeface="Oswald"/>
      <p:regular r:id="rId14"/>
      <p:bold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Average-regular.fntdata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Oswald-bold.fntdata"/><Relationship Id="rId14" Type="http://schemas.openxmlformats.org/officeDocument/2006/relationships/font" Target="fonts/Oswald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"/>
              <a:t>Rendering</a:t>
            </a:r>
          </a:p>
          <a:p>
            <a:pPr lvl="0">
              <a:spcBef>
                <a:spcPts val="0"/>
              </a:spcBef>
              <a:buNone/>
            </a:pPr>
            <a:r>
              <a:rPr lang="de"/>
              <a:t>Collisionserkennung</a:t>
            </a:r>
          </a:p>
          <a:p>
            <a:pPr lvl="0">
              <a:spcBef>
                <a:spcPts val="0"/>
              </a:spcBef>
              <a:buNone/>
            </a:pPr>
            <a:r>
              <a:rPr lang="de"/>
              <a:t>Netzwerk (für Multiplayer)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"/>
              <a:t>Cry: C++ und Lua -- FarCry und Crysis</a:t>
            </a:r>
          </a:p>
          <a:p>
            <a:pPr lvl="0">
              <a:spcBef>
                <a:spcPts val="0"/>
              </a:spcBef>
              <a:buNone/>
            </a:pPr>
            <a:r>
              <a:rPr lang="de"/>
              <a:t>Frostbyte: Nicht offiziell bekannt, C++ -- Battlefield Reihe, einige Need 4 Speed</a:t>
            </a:r>
          </a:p>
          <a:p>
            <a:pPr lvl="0">
              <a:spcBef>
                <a:spcPts val="0"/>
              </a:spcBef>
              <a:buNone/>
            </a:pPr>
            <a:r>
              <a:rPr lang="de"/>
              <a:t>source Engine: C++, Counter Strike Source, Portal, Half Life 2</a:t>
            </a:r>
          </a:p>
          <a:p>
            <a:pPr lvl="0">
              <a:spcBef>
                <a:spcPts val="0"/>
              </a:spcBef>
              <a:buNone/>
            </a:pPr>
            <a:r>
              <a:rPr lang="de"/>
              <a:t>unity: C#, UnityScript -- TempleRun</a:t>
            </a:r>
          </a:p>
          <a:p>
            <a:pPr lvl="0">
              <a:spcBef>
                <a:spcPts val="0"/>
              </a:spcBef>
              <a:buNone/>
            </a:pPr>
            <a:r>
              <a:rPr lang="de"/>
              <a:t>unreal Engine: UnrealScript → C++ und BlueprintScripting -- Unreal Tournament, Borderlands, Rocket League , MassEffect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de"/>
              <a:t>d Tech Engines - Alle Spiele der Quake Reihe, Basis für source Engine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8" y="2855377"/>
            <a:ext cx="443588" cy="10563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8452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de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5.png"/><Relationship Id="rId4" Type="http://schemas.openxmlformats.org/officeDocument/2006/relationships/image" Target="../media/image01.png"/><Relationship Id="rId5" Type="http://schemas.openxmlformats.org/officeDocument/2006/relationships/image" Target="../media/image02.png"/><Relationship Id="rId6" Type="http://schemas.openxmlformats.org/officeDocument/2006/relationships/image" Target="../media/image03.png"/><Relationship Id="rId7" Type="http://schemas.openxmlformats.org/officeDocument/2006/relationships/image" Target="../media/image0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image.slidesharecdn.com/whatisagameengine-091008180355-phpapp01/95/what-is-a-game-engine-4-728.jpg?cb=1255025084" TargetMode="External"/><Relationship Id="rId4" Type="http://schemas.openxmlformats.org/officeDocument/2006/relationships/hyperlink" Target="http://factions.pidbaq.com/wp-content/uploads/2016/04/game-engine.png" TargetMode="External"/><Relationship Id="rId5" Type="http://schemas.openxmlformats.org/officeDocument/2006/relationships/hyperlink" Target="https://de.wikipedia.org/wiki/Liste_von_Spiel-Engines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"/>
              <a:t>e--Portfolio “Game Engine”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"/>
              <a:t>Allgemeine Infos und die “Unreal Engine”</a:t>
            </a:r>
          </a:p>
        </p:txBody>
      </p:sp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"/>
              <a:t>Agenda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rtl="0">
              <a:spcBef>
                <a:spcPts val="0"/>
              </a:spcBef>
              <a:buSzPct val="100000"/>
              <a:buAutoNum type="arabicPeriod"/>
            </a:pPr>
            <a:r>
              <a:rPr lang="de" sz="2000"/>
              <a:t>Was ist eine Engine und was bietet sie mir?</a:t>
            </a:r>
          </a:p>
          <a:p>
            <a:pPr indent="-355600" lvl="0" marL="457200" rtl="0">
              <a:spcBef>
                <a:spcPts val="0"/>
              </a:spcBef>
              <a:buSzPct val="100000"/>
              <a:buAutoNum type="arabicPeriod"/>
            </a:pPr>
            <a:r>
              <a:rPr lang="de" sz="2000"/>
              <a:t>Bekannte Engines</a:t>
            </a:r>
          </a:p>
          <a:p>
            <a:pPr indent="-355600" lvl="0" marL="457200" rtl="0">
              <a:spcBef>
                <a:spcPts val="0"/>
              </a:spcBef>
              <a:buSzPct val="100000"/>
              <a:buAutoNum type="arabicPeriod"/>
            </a:pPr>
            <a:r>
              <a:rPr lang="de" sz="2000"/>
              <a:t>Ein Überblick über Unreal</a:t>
            </a:r>
          </a:p>
          <a:p>
            <a:pPr indent="-355600" lvl="0" marL="457200">
              <a:spcBef>
                <a:spcPts val="0"/>
              </a:spcBef>
              <a:buSzPct val="100000"/>
              <a:buAutoNum type="arabicPeriod"/>
            </a:pPr>
            <a:r>
              <a:rPr lang="de" sz="2000"/>
              <a:t>Demo</a:t>
            </a:r>
          </a:p>
        </p:txBody>
      </p:sp>
    </p:spTree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"/>
              <a:t>Was ist eine Game Engine und was mache ich damit?</a:t>
            </a:r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rtl="0">
              <a:spcBef>
                <a:spcPts val="0"/>
              </a:spcBef>
              <a:buSzPct val="100000"/>
            </a:pPr>
            <a:r>
              <a:rPr lang="de" sz="2000"/>
              <a:t>Entwicklungsumgebung</a:t>
            </a:r>
          </a:p>
          <a:p>
            <a:pPr indent="-355600" lvl="0" marL="457200" rtl="0">
              <a:spcBef>
                <a:spcPts val="0"/>
              </a:spcBef>
              <a:buSzPct val="100000"/>
            </a:pPr>
            <a:r>
              <a:rPr lang="de" sz="2000"/>
              <a:t>3D Modellierung</a:t>
            </a:r>
          </a:p>
          <a:p>
            <a:pPr indent="-355600" lvl="0" marL="457200" rtl="0">
              <a:spcBef>
                <a:spcPts val="0"/>
              </a:spcBef>
              <a:buSzPct val="100000"/>
            </a:pPr>
            <a:r>
              <a:rPr lang="de" sz="2000"/>
              <a:t>Animation von Modellen</a:t>
            </a:r>
          </a:p>
          <a:p>
            <a:pPr indent="-355600" lvl="0" marL="457200" rtl="0">
              <a:spcBef>
                <a:spcPts val="0"/>
              </a:spcBef>
              <a:buSzPct val="100000"/>
            </a:pPr>
            <a:r>
              <a:rPr lang="de" sz="2000"/>
              <a:t>Erstellen von Videosequenzen</a:t>
            </a:r>
          </a:p>
          <a:p>
            <a:pPr indent="-355600" lvl="0" marL="457200" rtl="0">
              <a:spcBef>
                <a:spcPts val="0"/>
              </a:spcBef>
              <a:buSzPct val="100000"/>
            </a:pPr>
            <a:r>
              <a:rPr lang="de" sz="2000"/>
              <a:t>Leveldesign</a:t>
            </a:r>
          </a:p>
          <a:p>
            <a:pPr indent="-355600" lvl="0" marL="457200" rtl="0">
              <a:spcBef>
                <a:spcPts val="0"/>
              </a:spcBef>
              <a:buSzPct val="100000"/>
            </a:pPr>
            <a:r>
              <a:rPr lang="de" sz="2000"/>
              <a:t>Deployment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73" name="Shape 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1700" y="1152475"/>
            <a:ext cx="4752300" cy="399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"/>
              <a:t>Bekannte Engines</a:t>
            </a: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80" name="Shape 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600" y="1152474"/>
            <a:ext cx="2090924" cy="994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Shape 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8600" y="2146775"/>
            <a:ext cx="1476824" cy="1566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Shape 8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40775" y="1212175"/>
            <a:ext cx="3246376" cy="99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Shape 8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165450" y="2206475"/>
            <a:ext cx="4140500" cy="150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Shape 8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457074" y="1212175"/>
            <a:ext cx="1820774" cy="216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"/>
              <a:t>Unreal Engine</a:t>
            </a:r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de" sz="2000"/>
              <a:t>Unreal Engine 3</a:t>
            </a:r>
          </a:p>
          <a:p>
            <a:pPr indent="-3556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de" sz="2000"/>
              <a:t>von Epic Games</a:t>
            </a:r>
          </a:p>
          <a:p>
            <a:pPr indent="-3556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de" sz="2000"/>
              <a:t>UnrealScript</a:t>
            </a:r>
          </a:p>
          <a:p>
            <a:pPr indent="-3556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de" sz="2000"/>
              <a:t>Borderlands 2, RocketLeague, MassEffect III, Bioshock Infinite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de" sz="2000"/>
              <a:t>Unreal Engine 4</a:t>
            </a:r>
          </a:p>
          <a:p>
            <a:pPr indent="-3556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de" sz="2000"/>
              <a:t>Seit März 2014 auf dem Markt</a:t>
            </a:r>
          </a:p>
          <a:p>
            <a:pPr indent="-3556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de" sz="2000"/>
              <a:t>Seit März 2015 vollständig kostenlos nutzbar</a:t>
            </a:r>
          </a:p>
          <a:p>
            <a:pPr indent="-3556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de" sz="2000"/>
              <a:t>Ab Umsatz von 3000 € → 5% Gewinnbeteiligung</a:t>
            </a:r>
          </a:p>
          <a:p>
            <a:pPr indent="-3556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de" sz="2000"/>
              <a:t>C++ und Blueprintscripting</a:t>
            </a:r>
          </a:p>
          <a:p>
            <a:pPr indent="-3556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de" sz="2000"/>
              <a:t>Unreal Tournament 4, Dead Island 2, Tekken 7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"/>
              <a:t>Let’s jump into it!</a:t>
            </a:r>
          </a:p>
        </p:txBody>
      </p:sp>
    </p:spTree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"/>
              <a:t>Danke für die Aufmerksamkeit ;)</a:t>
            </a:r>
          </a:p>
        </p:txBody>
      </p:sp>
    </p:spTree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"/>
              <a:t>Quellen</a:t>
            </a:r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" u="sng">
                <a:solidFill>
                  <a:schemeClr val="hlink"/>
                </a:solidFill>
                <a:hlinkClick r:id="rId3"/>
              </a:rPr>
              <a:t>http://image.slidesharecdn.com/whatisagameengine-091008180355-phpapp01/95/what-is-a-game-engine-4-728.jpg?cb=1255025084</a:t>
            </a:r>
          </a:p>
          <a:p>
            <a:pPr lvl="0">
              <a:spcBef>
                <a:spcPts val="0"/>
              </a:spcBef>
              <a:buNone/>
            </a:pPr>
            <a:r>
              <a:rPr lang="de" u="sng">
                <a:solidFill>
                  <a:schemeClr val="hlink"/>
                </a:solidFill>
                <a:hlinkClick r:id="rId4"/>
              </a:rPr>
              <a:t>http://factions.pidbaq.com/wp-content/uploads/2016/04/game-engine.png</a:t>
            </a:r>
          </a:p>
          <a:p>
            <a:pPr lvl="0">
              <a:spcBef>
                <a:spcPts val="0"/>
              </a:spcBef>
              <a:buNone/>
            </a:pPr>
            <a:r>
              <a:rPr lang="de" u="sng">
                <a:solidFill>
                  <a:schemeClr val="hlink"/>
                </a:solidFill>
                <a:hlinkClick r:id="rId5"/>
              </a:rPr>
              <a:t>https://de.wikipedia.org/wiki/Liste_von_Spiel-Engines</a:t>
            </a:r>
          </a:p>
          <a:p>
            <a:pPr lvl="0">
              <a:spcBef>
                <a:spcPts val="0"/>
              </a:spcBef>
              <a:buNone/>
            </a:pPr>
            <a:r>
              <a:rPr lang="de"/>
              <a:t>https://www.unrealengine.com/what-is-unreal-engine-4</a:t>
            </a:r>
          </a:p>
        </p:txBody>
      </p:sp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