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9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1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703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6C39-0E9D-4D7F-BA10-BF3EF7E7DF63}" type="datetimeFigureOut">
              <a:rPr lang="sk-SK" smtClean="0"/>
              <a:t>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9AE09A-C12D-4B12-9460-18DF4B04D8D7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4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4310-0E50-1A02-7ACC-84575045F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Hry</a:t>
            </a:r>
            <a:r>
              <a:rPr lang="en-US" dirty="0"/>
              <a:t> a </a:t>
            </a:r>
            <a:r>
              <a:rPr lang="en-US" dirty="0" err="1"/>
              <a:t>autizmus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54BD-5B63-46B3-FCA4-A7122C172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</a:t>
            </a:r>
            <a:r>
              <a:rPr lang="en-US" dirty="0" err="1"/>
              <a:t>matloha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08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FE26-BB07-1B08-C474-B31FFEA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274-5503-AF4D-8E8A-B5CA7CD4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076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D2A6-2D95-4BC7-90C9-4E587EEB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5237-23CA-3F10-8C88-BCD6CFE0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80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355-ACC4-79FD-B1A9-14FAB3B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B020-A3A3-9202-B4A0-4CC78ED2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142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C89D-2DBE-AA57-A172-8D57D874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1520-4928-01FF-F21D-CDE1A8D7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81379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Hry a autizmus</vt:lpstr>
      <vt:lpstr>obsah</vt:lpstr>
      <vt:lpstr>Tabulka</vt:lpstr>
      <vt:lpstr>graf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Matloha</dc:creator>
  <cp:lastModifiedBy>Martin Matloha</cp:lastModifiedBy>
  <cp:revision>10</cp:revision>
  <dcterms:created xsi:type="dcterms:W3CDTF">2022-11-03T07:18:05Z</dcterms:created>
  <dcterms:modified xsi:type="dcterms:W3CDTF">2022-11-03T08:08:44Z</dcterms:modified>
</cp:coreProperties>
</file>