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51"/>
    <p:restoredTop sz="94720"/>
  </p:normalViewPr>
  <p:slideViewPr>
    <p:cSldViewPr snapToGrid="0">
      <p:cViewPr>
        <p:scale>
          <a:sx n="204" d="100"/>
          <a:sy n="204" d="100"/>
        </p:scale>
        <p:origin x="375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6B00E-662B-4D4B-8359-D99D291696DF}" type="datetimeFigureOut">
              <a:rPr lang="en-DE" smtClean="0"/>
              <a:t>22.11.23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B3614-4E93-4A4A-B4E3-3FEC228211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459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B3614-4E93-4A4A-B4E3-3FEC228211B3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31956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2A2D-8012-B4F2-A750-90547691A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A5B11-C0EB-A475-008B-DC6388010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1775D-09B6-37D7-E249-153C5D94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15AA-04A7-A348-880E-A51CB55ED11A}" type="datetimeFigureOut">
              <a:rPr lang="en-DE" smtClean="0"/>
              <a:t>22.11.23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DA09A-32F7-EAAE-723D-08DF6F61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F1544-4B79-F464-C473-1D374C2E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9DF2-8138-6D40-80A7-4A489BB7E9C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496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C153-EF95-1BAE-0051-2D2766F8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BB03A-5645-2B72-85CF-01D86B82C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077F1-296C-451C-18BF-B2EE640C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15AA-04A7-A348-880E-A51CB55ED11A}" type="datetimeFigureOut">
              <a:rPr lang="en-DE" smtClean="0"/>
              <a:t>22.11.23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2CE58-640B-72AB-CDD5-106554B4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692D5-DAEE-F021-F2CF-B9AC7A64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9DF2-8138-6D40-80A7-4A489BB7E9C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250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EEA3E-F3F6-16F8-26FD-7045FA3D0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4B9CA-8497-C633-D3A2-A3088E79B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A2397-0798-0EDF-8ABB-AD8A90139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15AA-04A7-A348-880E-A51CB55ED11A}" type="datetimeFigureOut">
              <a:rPr lang="en-DE" smtClean="0"/>
              <a:t>22.11.23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5B731-9A0A-0D21-B9A9-053ADBD2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9C61D-4659-D1D3-4F2C-A50E8D91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9DF2-8138-6D40-80A7-4A489BB7E9C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4705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764FB-3E5A-E916-197F-A6087155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FAB36-E9BD-B8E2-BC41-251CE3FEB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03EB5-0854-6298-C274-D0B00798A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15AA-04A7-A348-880E-A51CB55ED11A}" type="datetimeFigureOut">
              <a:rPr lang="en-DE" smtClean="0"/>
              <a:t>22.11.23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14069-E5DE-B85C-EA0F-D27B1D4E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266EC-16C0-4CEC-654D-7A1E3A43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9DF2-8138-6D40-80A7-4A489BB7E9C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708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7A14-8405-CF47-AA71-6204371C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6821D-8140-7B7C-FA8E-7095E2B78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E6F53-6043-64E3-C8DB-B39E5B0D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15AA-04A7-A348-880E-A51CB55ED11A}" type="datetimeFigureOut">
              <a:rPr lang="en-DE" smtClean="0"/>
              <a:t>22.11.23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9409F-5339-111F-F513-27236ECC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975F2-0E44-4DB1-CACE-E6D4DE2B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9DF2-8138-6D40-80A7-4A489BB7E9C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3543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A083-80F7-2426-21F6-70A0F15AB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4F97E-BDCC-C372-250A-97891224B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5BDD5-0596-D174-C35A-F24E7D028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995D9-4452-C598-DD9D-9773DFFC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15AA-04A7-A348-880E-A51CB55ED11A}" type="datetimeFigureOut">
              <a:rPr lang="en-DE" smtClean="0"/>
              <a:t>22.11.23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64717-B782-03AB-F68E-B44DAE15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33BE9-C8DB-EAFD-7C09-2B55CB6E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9DF2-8138-6D40-80A7-4A489BB7E9C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01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C547-B55B-16CE-63F7-CA40852A7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77D17-29E2-B087-E1E6-5D5C32B17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1A0B3-B9B4-51A7-4E5B-99F5D1711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4BE1-320A-849C-CC96-AF695775E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76303-6DF6-54AA-2150-05C64398F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1934F3-D486-BEE1-B67C-18BBBC27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15AA-04A7-A348-880E-A51CB55ED11A}" type="datetimeFigureOut">
              <a:rPr lang="en-DE" smtClean="0"/>
              <a:t>22.11.23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B990A9-A5EC-A40A-F04D-4E424155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4AF093-5B5B-A470-D6F6-312AB393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9DF2-8138-6D40-80A7-4A489BB7E9C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102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2EDE3-EF3B-EB3C-3979-6296FA3D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47852-B1E1-9411-96A9-296C30E32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15AA-04A7-A348-880E-A51CB55ED11A}" type="datetimeFigureOut">
              <a:rPr lang="en-DE" smtClean="0"/>
              <a:t>22.11.23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E1DFC-6962-8F25-D73D-715516B50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C03106-EB7E-946C-0B45-643B28AE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9DF2-8138-6D40-80A7-4A489BB7E9C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6859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3D2DF0-5D44-82E5-A2E1-333AD9125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15AA-04A7-A348-880E-A51CB55ED11A}" type="datetimeFigureOut">
              <a:rPr lang="en-DE" smtClean="0"/>
              <a:t>22.11.23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5499D-9059-10A3-7146-C030A9EF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FA060-BBBC-D07E-99BD-CA6E77DC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9DF2-8138-6D40-80A7-4A489BB7E9C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1388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036D-13BE-C3B6-E552-8AC7E876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9B614-68DF-3A10-62C4-0D0322915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3EC12-BBED-D82D-81D4-24A5A5C0B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38CD3-4E16-B28C-0DFC-30A0F3AA9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15AA-04A7-A348-880E-A51CB55ED11A}" type="datetimeFigureOut">
              <a:rPr lang="en-DE" smtClean="0"/>
              <a:t>22.11.23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EC884-D5ED-0270-E872-C7AAE413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A0859-D341-066B-005E-5AB07636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9DF2-8138-6D40-80A7-4A489BB7E9C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894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C2D7-4D00-DEF1-2E67-6CAAA90BA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18A008-AE02-ADF3-3EBA-718626036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301B1-1A59-B6B6-8F61-06B78716B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80FE3-A406-A785-F031-7137CFA2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15AA-04A7-A348-880E-A51CB55ED11A}" type="datetimeFigureOut">
              <a:rPr lang="en-DE" smtClean="0"/>
              <a:t>22.11.23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04B11-A8CD-005E-C676-1FE0ACA1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F5E75-166C-A8EB-FC19-B1D943EF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9DF2-8138-6D40-80A7-4A489BB7E9C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244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0586A7-0DA4-3056-B1DF-A4AA7D36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3042E-C3E3-75FB-77DF-692A2420B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917DB-3952-B00D-2A00-FBF692C72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C15AA-04A7-A348-880E-A51CB55ED11A}" type="datetimeFigureOut">
              <a:rPr lang="en-DE" smtClean="0"/>
              <a:t>22.11.23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CA75F-7673-3911-5FC9-054BA38FA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BCE8F-ADFA-A341-B1E6-67804481C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F9DF2-8138-6D40-80A7-4A489BB7E9C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861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F3C8192-9D00-2067-319E-DF72B4B5F29B}"/>
              </a:ext>
            </a:extLst>
          </p:cNvPr>
          <p:cNvGrpSpPr/>
          <p:nvPr/>
        </p:nvGrpSpPr>
        <p:grpSpPr>
          <a:xfrm>
            <a:off x="5816500" y="1478072"/>
            <a:ext cx="558999" cy="873504"/>
            <a:chOff x="5816500" y="1478072"/>
            <a:chExt cx="558999" cy="873504"/>
          </a:xfrm>
        </p:grpSpPr>
        <p:pic>
          <p:nvPicPr>
            <p:cNvPr id="5" name="Graphic 4" descr="Male profile with solid fill">
              <a:extLst>
                <a:ext uri="{FF2B5EF4-FFF2-40B4-BE49-F238E27FC236}">
                  <a16:creationId xmlns:a16="http://schemas.microsoft.com/office/drawing/2014/main" id="{D641DA77-EB23-858F-669B-EA42B25E9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43914" y="1478072"/>
              <a:ext cx="504172" cy="50417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8550EA-3E03-0631-87E9-B53A80F8A8FB}"/>
                </a:ext>
              </a:extLst>
            </p:cNvPr>
            <p:cNvSpPr txBox="1"/>
            <p:nvPr/>
          </p:nvSpPr>
          <p:spPr>
            <a:xfrm>
              <a:off x="5816500" y="1982244"/>
              <a:ext cx="55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dirty="0"/>
                <a:t>Lars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B806B2-23AD-DF4C-F2CC-C4E990624AB7}"/>
              </a:ext>
            </a:extLst>
          </p:cNvPr>
          <p:cNvGrpSpPr/>
          <p:nvPr/>
        </p:nvGrpSpPr>
        <p:grpSpPr>
          <a:xfrm>
            <a:off x="7192204" y="2935020"/>
            <a:ext cx="1556003" cy="926741"/>
            <a:chOff x="3785125" y="2843407"/>
            <a:chExt cx="1556003" cy="926741"/>
          </a:xfrm>
        </p:grpSpPr>
        <p:pic>
          <p:nvPicPr>
            <p:cNvPr id="9" name="Graphic 8" descr="Bank with solid fill">
              <a:extLst>
                <a:ext uri="{FF2B5EF4-FFF2-40B4-BE49-F238E27FC236}">
                  <a16:creationId xmlns:a16="http://schemas.microsoft.com/office/drawing/2014/main" id="{2D20CE99-03B5-2242-A248-C02CBC4B5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298515" y="2843407"/>
              <a:ext cx="529225" cy="52922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53A378-54EF-EEE4-D46B-570B86576B9D}"/>
                </a:ext>
              </a:extLst>
            </p:cNvPr>
            <p:cNvSpPr txBox="1"/>
            <p:nvPr/>
          </p:nvSpPr>
          <p:spPr>
            <a:xfrm>
              <a:off x="3785125" y="3400816"/>
              <a:ext cx="1556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dirty="0"/>
                <a:t>Bank Accounts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2414DF7-0FC7-A0B2-F929-3285A0D7EBB1}"/>
              </a:ext>
            </a:extLst>
          </p:cNvPr>
          <p:cNvGrpSpPr/>
          <p:nvPr/>
        </p:nvGrpSpPr>
        <p:grpSpPr>
          <a:xfrm>
            <a:off x="6348086" y="1730158"/>
            <a:ext cx="1622121" cy="1204862"/>
            <a:chOff x="6348086" y="1730158"/>
            <a:chExt cx="1622121" cy="120486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612749E-2FB6-2D36-CB21-D694B0501CDE}"/>
                </a:ext>
              </a:extLst>
            </p:cNvPr>
            <p:cNvCxnSpPr>
              <a:cxnSpLocks/>
              <a:stCxn id="5" idx="3"/>
              <a:endCxn id="9" idx="0"/>
            </p:cNvCxnSpPr>
            <p:nvPr/>
          </p:nvCxnSpPr>
          <p:spPr>
            <a:xfrm>
              <a:off x="6348086" y="1730158"/>
              <a:ext cx="1622121" cy="1204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CFEDBA-1415-3B4A-E267-4E78676E37F0}"/>
                </a:ext>
              </a:extLst>
            </p:cNvPr>
            <p:cNvSpPr txBox="1"/>
            <p:nvPr/>
          </p:nvSpPr>
          <p:spPr>
            <a:xfrm>
              <a:off x="7079470" y="2010934"/>
              <a:ext cx="5718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400" dirty="0">
                  <a:solidFill>
                    <a:srgbClr val="0070C0"/>
                  </a:solidFill>
                </a:rPr>
                <a:t>owns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D800F86-4477-7B17-99E8-98B1C034C411}"/>
              </a:ext>
            </a:extLst>
          </p:cNvPr>
          <p:cNvGrpSpPr/>
          <p:nvPr/>
        </p:nvGrpSpPr>
        <p:grpSpPr>
          <a:xfrm>
            <a:off x="3415146" y="3831152"/>
            <a:ext cx="1663725" cy="926741"/>
            <a:chOff x="3731267" y="2843407"/>
            <a:chExt cx="1663725" cy="926741"/>
          </a:xfrm>
        </p:grpSpPr>
        <p:pic>
          <p:nvPicPr>
            <p:cNvPr id="22" name="Graphic 21" descr="Coins with solid fill">
              <a:extLst>
                <a:ext uri="{FF2B5EF4-FFF2-40B4-BE49-F238E27FC236}">
                  <a16:creationId xmlns:a16="http://schemas.microsoft.com/office/drawing/2014/main" id="{1BF1A37F-F043-D207-44DD-ABA1668B8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4298515" y="2843407"/>
              <a:ext cx="529225" cy="52922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A86A44-8E30-2F07-179F-C122A6E6157E}"/>
                </a:ext>
              </a:extLst>
            </p:cNvPr>
            <p:cNvSpPr txBox="1"/>
            <p:nvPr/>
          </p:nvSpPr>
          <p:spPr>
            <a:xfrm>
              <a:off x="3731267" y="3400816"/>
              <a:ext cx="1663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dirty="0"/>
                <a:t>Income Sources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59CD8C8-5BDE-5059-CE8C-62D2E6075911}"/>
              </a:ext>
            </a:extLst>
          </p:cNvPr>
          <p:cNvGrpSpPr/>
          <p:nvPr/>
        </p:nvGrpSpPr>
        <p:grpSpPr>
          <a:xfrm>
            <a:off x="4247007" y="1730158"/>
            <a:ext cx="1596907" cy="2100994"/>
            <a:chOff x="7079468" y="1634125"/>
            <a:chExt cx="1596907" cy="210099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C49F69F-C0AE-4193-DC77-ED971E744649}"/>
                </a:ext>
              </a:extLst>
            </p:cNvPr>
            <p:cNvCxnSpPr>
              <a:cxnSpLocks/>
              <a:stCxn id="5" idx="1"/>
              <a:endCxn id="22" idx="0"/>
            </p:cNvCxnSpPr>
            <p:nvPr/>
          </p:nvCxnSpPr>
          <p:spPr>
            <a:xfrm flipH="1">
              <a:off x="7079468" y="1634125"/>
              <a:ext cx="1596907" cy="21009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1826EB2-FD9D-4941-D9C3-7E3045DBC3DB}"/>
                </a:ext>
              </a:extLst>
            </p:cNvPr>
            <p:cNvSpPr txBox="1"/>
            <p:nvPr/>
          </p:nvSpPr>
          <p:spPr>
            <a:xfrm>
              <a:off x="7441583" y="2496578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400" dirty="0">
                  <a:solidFill>
                    <a:srgbClr val="0070C0"/>
                  </a:solidFill>
                </a:rPr>
                <a:t>has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BF21A84-5490-055A-4C57-23AE34325282}"/>
              </a:ext>
            </a:extLst>
          </p:cNvPr>
          <p:cNvGrpSpPr/>
          <p:nvPr/>
        </p:nvGrpSpPr>
        <p:grpSpPr>
          <a:xfrm>
            <a:off x="2770987" y="2563477"/>
            <a:ext cx="1050289" cy="926741"/>
            <a:chOff x="4037986" y="2843407"/>
            <a:chExt cx="1050289" cy="926741"/>
          </a:xfrm>
        </p:grpSpPr>
        <p:pic>
          <p:nvPicPr>
            <p:cNvPr id="32" name="Graphic 31" descr="Coins outline">
              <a:extLst>
                <a:ext uri="{FF2B5EF4-FFF2-40B4-BE49-F238E27FC236}">
                  <a16:creationId xmlns:a16="http://schemas.microsoft.com/office/drawing/2014/main" id="{F054B839-7EAF-61FD-17D8-1A302167F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298515" y="2843407"/>
              <a:ext cx="529225" cy="529225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4BB76EE-FD1E-9B98-D563-DE59DDFDB190}"/>
                </a:ext>
              </a:extLst>
            </p:cNvPr>
            <p:cNvSpPr txBox="1"/>
            <p:nvPr/>
          </p:nvSpPr>
          <p:spPr>
            <a:xfrm>
              <a:off x="4037986" y="3400816"/>
              <a:ext cx="1050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dirty="0"/>
                <a:t>Expenses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6FAAD82-7030-C636-467B-71245D46D34C}"/>
              </a:ext>
            </a:extLst>
          </p:cNvPr>
          <p:cNvGrpSpPr/>
          <p:nvPr/>
        </p:nvGrpSpPr>
        <p:grpSpPr>
          <a:xfrm>
            <a:off x="3296128" y="1730158"/>
            <a:ext cx="2547786" cy="833319"/>
            <a:chOff x="6499136" y="2438429"/>
            <a:chExt cx="2547786" cy="833319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D96C599-B63D-5CA3-9565-56EDE55F7788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499136" y="2438429"/>
              <a:ext cx="2547786" cy="8333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144F1F-8E68-DC6F-E657-D0D26D2A325E}"/>
                </a:ext>
              </a:extLst>
            </p:cNvPr>
            <p:cNvSpPr txBox="1"/>
            <p:nvPr/>
          </p:nvSpPr>
          <p:spPr>
            <a:xfrm>
              <a:off x="7441583" y="2496578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400" dirty="0">
                  <a:solidFill>
                    <a:srgbClr val="0070C0"/>
                  </a:solidFill>
                </a:rPr>
                <a:t>has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8103285-22B6-1A94-FE74-1B63AC8B251A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4511619" y="3199632"/>
            <a:ext cx="3193975" cy="896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62365F9-7FDE-F1A4-86A9-E8F5BCF65653}"/>
              </a:ext>
            </a:extLst>
          </p:cNvPr>
          <p:cNvSpPr txBox="1"/>
          <p:nvPr/>
        </p:nvSpPr>
        <p:spPr>
          <a:xfrm>
            <a:off x="5557808" y="3790045"/>
            <a:ext cx="1242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92D050"/>
                </a:solidFill>
              </a:rPr>
              <a:t>d</a:t>
            </a:r>
            <a:r>
              <a:rPr lang="en-DE" sz="1400" dirty="0">
                <a:solidFill>
                  <a:srgbClr val="92D050"/>
                </a:solidFill>
              </a:rPr>
              <a:t>eposited into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7E6CFED-FCDC-A431-1153-87D798F46BA3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3560741" y="2828090"/>
            <a:ext cx="4144853" cy="37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099DFA8-115F-7AD7-B8F1-55877AE615B8}"/>
              </a:ext>
            </a:extLst>
          </p:cNvPr>
          <p:cNvSpPr txBox="1"/>
          <p:nvPr/>
        </p:nvSpPr>
        <p:spPr>
          <a:xfrm>
            <a:off x="4964480" y="3108345"/>
            <a:ext cx="1305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92D050"/>
                </a:solidFill>
              </a:rPr>
              <a:t>d</a:t>
            </a:r>
            <a:r>
              <a:rPr lang="en-DE" sz="1400" dirty="0">
                <a:solidFill>
                  <a:srgbClr val="92D050"/>
                </a:solidFill>
              </a:rPr>
              <a:t>eposited from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705B62B-E337-EF10-8D63-7A489E641BC4}"/>
              </a:ext>
            </a:extLst>
          </p:cNvPr>
          <p:cNvGrpSpPr/>
          <p:nvPr/>
        </p:nvGrpSpPr>
        <p:grpSpPr>
          <a:xfrm>
            <a:off x="750044" y="3790045"/>
            <a:ext cx="1127040" cy="926741"/>
            <a:chOff x="3999611" y="2843407"/>
            <a:chExt cx="1127040" cy="926741"/>
          </a:xfrm>
        </p:grpSpPr>
        <p:pic>
          <p:nvPicPr>
            <p:cNvPr id="53" name="Graphic 52" descr="Grocery bag with solid fill">
              <a:extLst>
                <a:ext uri="{FF2B5EF4-FFF2-40B4-BE49-F238E27FC236}">
                  <a16:creationId xmlns:a16="http://schemas.microsoft.com/office/drawing/2014/main" id="{7A8CA5E0-9A5F-3603-9DF0-7CC92CCB0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4298515" y="2843407"/>
              <a:ext cx="529225" cy="529225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51887AE-DC38-84A6-3406-6649CB53C7C6}"/>
                </a:ext>
              </a:extLst>
            </p:cNvPr>
            <p:cNvSpPr txBox="1"/>
            <p:nvPr/>
          </p:nvSpPr>
          <p:spPr>
            <a:xfrm>
              <a:off x="3999611" y="3400816"/>
              <a:ext cx="1127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dirty="0"/>
                <a:t>Purchases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2D5F678-46CA-D141-FCD6-961066898DD3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1663084" y="3305552"/>
            <a:ext cx="1107903" cy="60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94DE3C7-1643-2F40-91FE-2DD51E9D186D}"/>
              </a:ext>
            </a:extLst>
          </p:cNvPr>
          <p:cNvSpPr txBox="1"/>
          <p:nvPr/>
        </p:nvSpPr>
        <p:spPr>
          <a:xfrm>
            <a:off x="1641025" y="3279980"/>
            <a:ext cx="672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92D050"/>
                </a:solidFill>
              </a:rPr>
              <a:t>part</a:t>
            </a:r>
            <a:r>
              <a:rPr lang="de-DE" sz="1400" dirty="0">
                <a:solidFill>
                  <a:srgbClr val="92D050"/>
                </a:solidFill>
              </a:rPr>
              <a:t> </a:t>
            </a:r>
            <a:r>
              <a:rPr lang="de-DE" sz="1400" dirty="0" err="1">
                <a:solidFill>
                  <a:srgbClr val="92D050"/>
                </a:solidFill>
              </a:rPr>
              <a:t>of</a:t>
            </a:r>
            <a:endParaRPr lang="en-DE" sz="1400" dirty="0">
              <a:solidFill>
                <a:srgbClr val="92D050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F3B99F4-8B90-75CA-6795-53230B0B02C5}"/>
              </a:ext>
            </a:extLst>
          </p:cNvPr>
          <p:cNvGrpSpPr/>
          <p:nvPr/>
        </p:nvGrpSpPr>
        <p:grpSpPr>
          <a:xfrm>
            <a:off x="10904535" y="307412"/>
            <a:ext cx="991746" cy="926741"/>
            <a:chOff x="4067254" y="2843407"/>
            <a:chExt cx="991746" cy="926741"/>
          </a:xfrm>
        </p:grpSpPr>
        <p:pic>
          <p:nvPicPr>
            <p:cNvPr id="59" name="Graphic 58" descr="Tropical scene with solid fill">
              <a:extLst>
                <a:ext uri="{FF2B5EF4-FFF2-40B4-BE49-F238E27FC236}">
                  <a16:creationId xmlns:a16="http://schemas.microsoft.com/office/drawing/2014/main" id="{80109191-15DD-4941-0AC3-AEBDC04B9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4298515" y="2843407"/>
              <a:ext cx="529225" cy="529225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966913-6DCB-6575-4A05-1C450D7DCAB7}"/>
                </a:ext>
              </a:extLst>
            </p:cNvPr>
            <p:cNvSpPr txBox="1"/>
            <p:nvPr/>
          </p:nvSpPr>
          <p:spPr>
            <a:xfrm>
              <a:off x="4067254" y="3400816"/>
              <a:ext cx="991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dirty="0"/>
                <a:t>Vacation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0B47DEA-B703-A99B-58E0-3C9B25684048}"/>
              </a:ext>
            </a:extLst>
          </p:cNvPr>
          <p:cNvGrpSpPr/>
          <p:nvPr/>
        </p:nvGrpSpPr>
        <p:grpSpPr>
          <a:xfrm>
            <a:off x="6348020" y="1730158"/>
            <a:ext cx="3574789" cy="960095"/>
            <a:chOff x="3914840" y="1295494"/>
            <a:chExt cx="3574789" cy="960095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99F7485-354E-BBAB-C773-42E101E14C96}"/>
                </a:ext>
              </a:extLst>
            </p:cNvPr>
            <p:cNvCxnSpPr>
              <a:cxnSpLocks/>
            </p:cNvCxnSpPr>
            <p:nvPr/>
          </p:nvCxnSpPr>
          <p:spPr>
            <a:xfrm>
              <a:off x="3914840" y="1295494"/>
              <a:ext cx="3574789" cy="9600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3644A6F-415F-3201-1F3A-8BF3B06E1DF8}"/>
                </a:ext>
              </a:extLst>
            </p:cNvPr>
            <p:cNvSpPr txBox="1"/>
            <p:nvPr/>
          </p:nvSpPr>
          <p:spPr>
            <a:xfrm>
              <a:off x="6203194" y="1561563"/>
              <a:ext cx="7046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>
                  <a:solidFill>
                    <a:srgbClr val="0070C0"/>
                  </a:solidFill>
                </a:rPr>
                <a:t>sets</a:t>
              </a:r>
              <a:r>
                <a:rPr lang="de-DE" sz="1400" dirty="0">
                  <a:solidFill>
                    <a:srgbClr val="0070C0"/>
                  </a:solidFill>
                </a:rPr>
                <a:t> </a:t>
              </a:r>
              <a:r>
                <a:rPr lang="de-DE" sz="1400" dirty="0" err="1">
                  <a:solidFill>
                    <a:srgbClr val="0070C0"/>
                  </a:solidFill>
                </a:rPr>
                <a:t>up</a:t>
              </a:r>
              <a:endParaRPr lang="en-DE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77B8270-FEF1-6F03-EAEB-429911B86406}"/>
              </a:ext>
            </a:extLst>
          </p:cNvPr>
          <p:cNvGrpSpPr/>
          <p:nvPr/>
        </p:nvGrpSpPr>
        <p:grpSpPr>
          <a:xfrm>
            <a:off x="9630036" y="2471649"/>
            <a:ext cx="1359026" cy="926741"/>
            <a:chOff x="3883617" y="2843407"/>
            <a:chExt cx="1359026" cy="926741"/>
          </a:xfrm>
        </p:grpSpPr>
        <p:pic>
          <p:nvPicPr>
            <p:cNvPr id="67" name="Graphic 66" descr="Piggy Bank with solid fill">
              <a:extLst>
                <a:ext uri="{FF2B5EF4-FFF2-40B4-BE49-F238E27FC236}">
                  <a16:creationId xmlns:a16="http://schemas.microsoft.com/office/drawing/2014/main" id="{88825EC2-FA19-CC2E-9F5D-0FE294EDB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4298515" y="2843407"/>
              <a:ext cx="529225" cy="529225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1764F0-11FB-5E2F-41E2-E98C1D40E8A7}"/>
                </a:ext>
              </a:extLst>
            </p:cNvPr>
            <p:cNvSpPr txBox="1"/>
            <p:nvPr/>
          </p:nvSpPr>
          <p:spPr>
            <a:xfrm>
              <a:off x="3883617" y="3400816"/>
              <a:ext cx="1359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dirty="0"/>
                <a:t>Savings Goal</a:t>
              </a: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3E8E91F-7487-4F7D-2673-9F6093022FEE}"/>
              </a:ext>
            </a:extLst>
          </p:cNvPr>
          <p:cNvCxnSpPr>
            <a:cxnSpLocks/>
            <a:stCxn id="67" idx="0"/>
            <a:endCxn id="60" idx="2"/>
          </p:cNvCxnSpPr>
          <p:nvPr/>
        </p:nvCxnSpPr>
        <p:spPr>
          <a:xfrm flipV="1">
            <a:off x="10309547" y="1234153"/>
            <a:ext cx="1090861" cy="1237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5D4B463-B8F8-BC34-A5D0-8FDC7A235BFA}"/>
              </a:ext>
            </a:extLst>
          </p:cNvPr>
          <p:cNvSpPr txBox="1"/>
          <p:nvPr/>
        </p:nvSpPr>
        <p:spPr>
          <a:xfrm>
            <a:off x="9977609" y="1594651"/>
            <a:ext cx="773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92D050"/>
                </a:solidFill>
              </a:rPr>
              <a:t>to</a:t>
            </a:r>
            <a:r>
              <a:rPr lang="de-DE" sz="1400" dirty="0">
                <a:solidFill>
                  <a:srgbClr val="92D050"/>
                </a:solidFill>
              </a:rPr>
              <a:t> </a:t>
            </a:r>
            <a:r>
              <a:rPr lang="de-DE" sz="1400" dirty="0" err="1">
                <a:solidFill>
                  <a:srgbClr val="92D050"/>
                </a:solidFill>
              </a:rPr>
              <a:t>make</a:t>
            </a:r>
            <a:endParaRPr lang="en-DE" sz="1400" dirty="0">
              <a:solidFill>
                <a:srgbClr val="92D050"/>
              </a:solidFill>
            </a:endParaRP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9DCA314C-887A-067E-13F5-969DC4D092DA}"/>
              </a:ext>
            </a:extLst>
          </p:cNvPr>
          <p:cNvCxnSpPr>
            <a:stCxn id="68" idx="2"/>
            <a:endCxn id="23" idx="3"/>
          </p:cNvCxnSpPr>
          <p:nvPr/>
        </p:nvCxnSpPr>
        <p:spPr>
          <a:xfrm rot="5400000">
            <a:off x="7106792" y="1370469"/>
            <a:ext cx="1174837" cy="52306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2F5C5EE-B433-9A10-2432-8C06C32377AD}"/>
              </a:ext>
            </a:extLst>
          </p:cNvPr>
          <p:cNvSpPr txBox="1"/>
          <p:nvPr/>
        </p:nvSpPr>
        <p:spPr>
          <a:xfrm>
            <a:off x="6953261" y="4882707"/>
            <a:ext cx="922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92D050"/>
                </a:solidFill>
              </a:rPr>
              <a:t>budgeting</a:t>
            </a:r>
            <a:endParaRPr lang="en-DE" sz="1400" dirty="0">
              <a:solidFill>
                <a:srgbClr val="92D050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CC54CC0-6295-09E7-27FC-4C8626208105}"/>
              </a:ext>
            </a:extLst>
          </p:cNvPr>
          <p:cNvGrpSpPr/>
          <p:nvPr/>
        </p:nvGrpSpPr>
        <p:grpSpPr>
          <a:xfrm>
            <a:off x="8328541" y="3839485"/>
            <a:ext cx="1358065" cy="926741"/>
            <a:chOff x="3884101" y="2843407"/>
            <a:chExt cx="1358065" cy="926741"/>
          </a:xfrm>
        </p:grpSpPr>
        <p:pic>
          <p:nvPicPr>
            <p:cNvPr id="81" name="Graphic 80" descr="Statistics outline">
              <a:extLst>
                <a:ext uri="{FF2B5EF4-FFF2-40B4-BE49-F238E27FC236}">
                  <a16:creationId xmlns:a16="http://schemas.microsoft.com/office/drawing/2014/main" id="{A710F35F-025D-2831-BD58-9706FF3EB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4298515" y="2843407"/>
              <a:ext cx="529225" cy="529225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779D125-87A3-6A56-4138-1806FF2EB3AE}"/>
                </a:ext>
              </a:extLst>
            </p:cNvPr>
            <p:cNvSpPr txBox="1"/>
            <p:nvPr/>
          </p:nvSpPr>
          <p:spPr>
            <a:xfrm>
              <a:off x="3884101" y="3400816"/>
              <a:ext cx="13580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DE" dirty="0"/>
                <a:t>Data Analyst</a:t>
              </a:r>
            </a:p>
          </p:txBody>
        </p:sp>
      </p:grp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C680F504-F621-AECE-A7B4-FC4E284D3CB5}"/>
              </a:ext>
            </a:extLst>
          </p:cNvPr>
          <p:cNvCxnSpPr>
            <a:cxnSpLocks/>
            <a:stCxn id="54" idx="2"/>
            <a:endCxn id="82" idx="2"/>
          </p:cNvCxnSpPr>
          <p:nvPr/>
        </p:nvCxnSpPr>
        <p:spPr>
          <a:xfrm rot="16200000" flipH="1">
            <a:off x="5135849" y="894501"/>
            <a:ext cx="49440" cy="7694010"/>
          </a:xfrm>
          <a:prstGeom prst="bentConnector3">
            <a:avLst>
              <a:gd name="adj1" fmla="val 1512472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BD796D3-68FA-CB38-55F5-CA048526EE47}"/>
              </a:ext>
            </a:extLst>
          </p:cNvPr>
          <p:cNvGrpSpPr/>
          <p:nvPr/>
        </p:nvGrpSpPr>
        <p:grpSpPr>
          <a:xfrm>
            <a:off x="10786164" y="5238856"/>
            <a:ext cx="821828" cy="926741"/>
            <a:chOff x="4152217" y="2843407"/>
            <a:chExt cx="821828" cy="926741"/>
          </a:xfrm>
        </p:grpSpPr>
        <p:pic>
          <p:nvPicPr>
            <p:cNvPr id="88" name="Graphic 87" descr="Document with solid fill">
              <a:extLst>
                <a:ext uri="{FF2B5EF4-FFF2-40B4-BE49-F238E27FC236}">
                  <a16:creationId xmlns:a16="http://schemas.microsoft.com/office/drawing/2014/main" id="{AAFFA56F-E4F9-2AEC-3B2D-8B8ADD48E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/>
            <a:stretch/>
          </p:blipFill>
          <p:spPr>
            <a:xfrm>
              <a:off x="4298515" y="2843407"/>
              <a:ext cx="529225" cy="529225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A5CCE05-574D-A49A-E154-5FFA1CF19C96}"/>
                </a:ext>
              </a:extLst>
            </p:cNvPr>
            <p:cNvSpPr txBox="1"/>
            <p:nvPr/>
          </p:nvSpPr>
          <p:spPr>
            <a:xfrm>
              <a:off x="4152217" y="3400816"/>
              <a:ext cx="821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dirty="0"/>
                <a:t>Report</a:t>
              </a:r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39E3F9C-127A-771E-6E9D-F4DDC8040A79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9444625" y="4766226"/>
            <a:ext cx="1341539" cy="1214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6177FC0-449C-5407-1CA9-639AF359E053}"/>
              </a:ext>
            </a:extLst>
          </p:cNvPr>
          <p:cNvSpPr txBox="1"/>
          <p:nvPr/>
        </p:nvSpPr>
        <p:spPr>
          <a:xfrm>
            <a:off x="9444625" y="5571731"/>
            <a:ext cx="905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92D050"/>
                </a:solidFill>
              </a:rPr>
              <a:t>generates</a:t>
            </a:r>
            <a:endParaRPr lang="en-DE" sz="1400" dirty="0">
              <a:solidFill>
                <a:srgbClr val="92D050"/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EA8E97B-4A93-C4EE-A12C-A9E617B5B337}"/>
              </a:ext>
            </a:extLst>
          </p:cNvPr>
          <p:cNvGrpSpPr/>
          <p:nvPr/>
        </p:nvGrpSpPr>
        <p:grpSpPr>
          <a:xfrm>
            <a:off x="1866508" y="1359273"/>
            <a:ext cx="904479" cy="926741"/>
            <a:chOff x="4110891" y="2843407"/>
            <a:chExt cx="904479" cy="926741"/>
          </a:xfrm>
        </p:grpSpPr>
        <p:pic>
          <p:nvPicPr>
            <p:cNvPr id="102" name="Graphic 101" descr="Camera with solid fill">
              <a:extLst>
                <a:ext uri="{FF2B5EF4-FFF2-40B4-BE49-F238E27FC236}">
                  <a16:creationId xmlns:a16="http://schemas.microsoft.com/office/drawing/2014/main" id="{EF95F15D-4E89-A0C2-9155-D811490B3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/>
            <a:stretch/>
          </p:blipFill>
          <p:spPr>
            <a:xfrm>
              <a:off x="4298515" y="2843407"/>
              <a:ext cx="529225" cy="529225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5C2F41F-1C73-6732-4BE8-5975FBC3C256}"/>
                </a:ext>
              </a:extLst>
            </p:cNvPr>
            <p:cNvSpPr txBox="1"/>
            <p:nvPr/>
          </p:nvSpPr>
          <p:spPr>
            <a:xfrm>
              <a:off x="4110891" y="3400816"/>
              <a:ext cx="904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dirty="0"/>
                <a:t>Camera</a:t>
              </a:r>
            </a:p>
          </p:txBody>
        </p: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93124D1-D408-0DCC-443A-289479FA14DA}"/>
              </a:ext>
            </a:extLst>
          </p:cNvPr>
          <p:cNvCxnSpPr>
            <a:cxnSpLocks/>
          </p:cNvCxnSpPr>
          <p:nvPr/>
        </p:nvCxnSpPr>
        <p:spPr>
          <a:xfrm flipH="1" flipV="1">
            <a:off x="2699973" y="1701024"/>
            <a:ext cx="3116527" cy="4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7F4765A1-C8E8-02CA-FD34-E43FD6B16FD6}"/>
              </a:ext>
            </a:extLst>
          </p:cNvPr>
          <p:cNvSpPr txBox="1"/>
          <p:nvPr/>
        </p:nvSpPr>
        <p:spPr>
          <a:xfrm>
            <a:off x="3253606" y="1363725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0070C0"/>
                </a:solidFill>
              </a:rPr>
              <a:t>owns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A7A4B00-88A0-B648-E3DD-80D5280A6607}"/>
              </a:ext>
            </a:extLst>
          </p:cNvPr>
          <p:cNvCxnSpPr>
            <a:cxnSpLocks/>
            <a:stCxn id="103" idx="2"/>
          </p:cNvCxnSpPr>
          <p:nvPr/>
        </p:nvCxnSpPr>
        <p:spPr>
          <a:xfrm flipH="1">
            <a:off x="1237353" y="2286014"/>
            <a:ext cx="1081395" cy="143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FA9A2ED-EDEB-B382-4C54-B3353CCEA763}"/>
              </a:ext>
            </a:extLst>
          </p:cNvPr>
          <p:cNvSpPr txBox="1"/>
          <p:nvPr/>
        </p:nvSpPr>
        <p:spPr>
          <a:xfrm>
            <a:off x="1225991" y="2438722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92D050"/>
                </a:solidFill>
              </a:rPr>
              <a:t>input</a:t>
            </a:r>
            <a:endParaRPr lang="en-DE" sz="1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57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34</Words>
  <Application>Microsoft Macintosh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Lachenicht, Tim</dc:creator>
  <cp:lastModifiedBy>Lachenicht, Tim</cp:lastModifiedBy>
  <cp:revision>5</cp:revision>
  <dcterms:created xsi:type="dcterms:W3CDTF">2023-11-22T12:09:24Z</dcterms:created>
  <dcterms:modified xsi:type="dcterms:W3CDTF">2023-11-22T12:35:49Z</dcterms:modified>
</cp:coreProperties>
</file>