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5716-88EF-4335-9EB6-20E3C15708ED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BBE6-0B3F-4780-8063-859D67692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73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5716-88EF-4335-9EB6-20E3C15708ED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BBE6-0B3F-4780-8063-859D67692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52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5716-88EF-4335-9EB6-20E3C15708ED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BBE6-0B3F-4780-8063-859D67692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46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5716-88EF-4335-9EB6-20E3C15708ED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BBE6-0B3F-4780-8063-859D67692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64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5716-88EF-4335-9EB6-20E3C15708ED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BBE6-0B3F-4780-8063-859D67692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0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5716-88EF-4335-9EB6-20E3C15708ED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BBE6-0B3F-4780-8063-859D67692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40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5716-88EF-4335-9EB6-20E3C15708ED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BBE6-0B3F-4780-8063-859D67692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62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5716-88EF-4335-9EB6-20E3C15708ED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BBE6-0B3F-4780-8063-859D67692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24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5716-88EF-4335-9EB6-20E3C15708ED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BBE6-0B3F-4780-8063-859D67692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9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5716-88EF-4335-9EB6-20E3C15708ED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BBE6-0B3F-4780-8063-859D67692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83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5716-88EF-4335-9EB6-20E3C15708ED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BBE6-0B3F-4780-8063-859D67692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80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65716-88EF-4335-9EB6-20E3C15708ED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BBE6-0B3F-4780-8063-859D67692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99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27" y="0"/>
            <a:ext cx="9892146" cy="741911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34437"/>
            <a:ext cx="9144000" cy="983528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История фотографии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439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7927" y="365125"/>
            <a:ext cx="11333018" cy="1325563"/>
          </a:xfrm>
        </p:spPr>
        <p:txBody>
          <a:bodyPr/>
          <a:lstStyle/>
          <a:p>
            <a:r>
              <a:rPr lang="ru-RU" dirty="0" smtClean="0"/>
              <a:t>Фотографические техники. Стереофотография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36987"/>
            <a:ext cx="10515600" cy="13300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Первый стереофотоаппарат для съёмки двойных </a:t>
            </a:r>
            <a:r>
              <a:rPr lang="ru-RU" dirty="0" err="1"/>
              <a:t>дагеротипов</a:t>
            </a:r>
            <a:r>
              <a:rPr lang="ru-RU" dirty="0"/>
              <a:t> в 1844 году сконструировал Людвиг </a:t>
            </a:r>
            <a:r>
              <a:rPr lang="ru-RU" dirty="0" err="1"/>
              <a:t>Мозер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867025"/>
            <a:ext cx="97536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3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473488"/>
            <a:ext cx="10515600" cy="1325563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876098"/>
            <a:ext cx="10515600" cy="87601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Доклад подготовил </a:t>
            </a:r>
            <a:r>
              <a:rPr lang="ru-RU" b="1" dirty="0" smtClean="0"/>
              <a:t>Евгений Иванович Чернов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8680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883727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ru-RU" b="1" dirty="0"/>
              <a:t>Фотогра́фия</a:t>
            </a:r>
            <a:r>
              <a:rPr lang="ru-RU" dirty="0"/>
              <a:t> — </a:t>
            </a:r>
            <a:r>
              <a:rPr lang="ru-RU" i="1" dirty="0"/>
              <a:t>технология</a:t>
            </a:r>
            <a:r>
              <a:rPr lang="ru-RU" dirty="0"/>
              <a:t> записи изображения путём регистрации оптических излучений с помощью светочувствительного </a:t>
            </a:r>
            <a:r>
              <a:rPr lang="ru-RU" i="1" dirty="0"/>
              <a:t>фотоматериала</a:t>
            </a:r>
            <a:r>
              <a:rPr lang="ru-RU" dirty="0"/>
              <a:t> или </a:t>
            </a:r>
            <a:r>
              <a:rPr lang="ru-RU" i="1" dirty="0"/>
              <a:t>полупроводникового преобразователя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17" y="2008909"/>
            <a:ext cx="5293383" cy="367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9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Первая фотография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25783"/>
            <a:ext cx="5700144" cy="379614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Мо-</a:t>
            </a:r>
            <a:r>
              <a:rPr lang="ru-RU" dirty="0" err="1" smtClean="0">
                <a:solidFill>
                  <a:schemeClr val="bg2">
                    <a:lumMod val="75000"/>
                  </a:schemeClr>
                </a:solidFill>
              </a:rPr>
              <a:t>цзы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V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 век до н.э. и </a:t>
            </a:r>
            <a:r>
              <a:rPr lang="ru-RU" dirty="0" err="1" smtClean="0">
                <a:solidFill>
                  <a:schemeClr val="bg2">
                    <a:lumMod val="75000"/>
                  </a:schemeClr>
                </a:solidFill>
              </a:rPr>
              <a:t>Арестотель</a:t>
            </a:r>
            <a:endParaRPr lang="ru-RU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Вильгельм </a:t>
            </a:r>
            <a:r>
              <a:rPr lang="ru-RU" dirty="0" err="1" smtClean="0">
                <a:solidFill>
                  <a:schemeClr val="bg2">
                    <a:lumMod val="75000"/>
                  </a:schemeClr>
                </a:solidFill>
              </a:rPr>
              <a:t>Хомберг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, Альбертом Великим, Иоганн 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Генрих Шульце</a:t>
            </a:r>
            <a:endParaRPr lang="ru-RU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ru-RU" dirty="0" smtClean="0"/>
              <a:t>Жозеф </a:t>
            </a:r>
            <a:r>
              <a:rPr lang="ru-RU" dirty="0" err="1" smtClean="0"/>
              <a:t>Нисеформ</a:t>
            </a:r>
            <a:r>
              <a:rPr lang="ru-RU" dirty="0" smtClean="0"/>
              <a:t> </a:t>
            </a:r>
            <a:r>
              <a:rPr lang="ru-RU" dirty="0" err="1" smtClean="0"/>
              <a:t>Ньепс</a:t>
            </a:r>
            <a:r>
              <a:rPr lang="ru-RU" dirty="0" smtClean="0"/>
              <a:t> 1822 г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ru-RU" dirty="0" smtClean="0"/>
              <a:t>Вид из окна в </a:t>
            </a:r>
            <a:r>
              <a:rPr lang="ru-RU" dirty="0" err="1" smtClean="0"/>
              <a:t>Ле</a:t>
            </a:r>
            <a:r>
              <a:rPr lang="ru-RU" dirty="0" smtClean="0"/>
              <a:t> </a:t>
            </a:r>
            <a:r>
              <a:rPr lang="ru-RU" dirty="0" err="1" smtClean="0"/>
              <a:t>Гра</a:t>
            </a:r>
            <a:r>
              <a:rPr lang="en-US" dirty="0" smtClean="0"/>
              <a:t>”</a:t>
            </a:r>
            <a:endParaRPr lang="ru-RU" dirty="0" smtClean="0"/>
          </a:p>
          <a:p>
            <a:r>
              <a:rPr lang="ru-RU" dirty="0" smtClean="0"/>
              <a:t>Луи </a:t>
            </a:r>
            <a:r>
              <a:rPr lang="ru-RU" dirty="0" err="1" smtClean="0"/>
              <a:t>Дагер</a:t>
            </a:r>
            <a:r>
              <a:rPr lang="ru-RU" dirty="0" smtClean="0"/>
              <a:t> 1839 г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ru-RU" dirty="0" smtClean="0"/>
              <a:t>Один из самых первых </a:t>
            </a:r>
            <a:r>
              <a:rPr lang="ru-RU" dirty="0" err="1" smtClean="0"/>
              <a:t>дагеротипов</a:t>
            </a:r>
            <a:r>
              <a:rPr lang="en-US" dirty="0" smtClean="0"/>
              <a:t>”</a:t>
            </a:r>
            <a:r>
              <a:rPr lang="ru-RU" dirty="0" smtClean="0"/>
              <a:t> 1837 г</a:t>
            </a:r>
          </a:p>
          <a:p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Уильям Генри Фокс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Тальбот</a:t>
            </a:r>
            <a:endParaRPr lang="ru-RU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655" y="2085327"/>
            <a:ext cx="4763092" cy="34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32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Цветная фотография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1273" y="1825625"/>
            <a:ext cx="4572000" cy="4351338"/>
          </a:xfrm>
        </p:spPr>
        <p:txBody>
          <a:bodyPr/>
          <a:lstStyle/>
          <a:p>
            <a:r>
              <a:rPr lang="ru-RU" dirty="0" smtClean="0"/>
              <a:t>Томас </a:t>
            </a:r>
            <a:r>
              <a:rPr lang="ru-RU" dirty="0" err="1" smtClean="0"/>
              <a:t>Саттон</a:t>
            </a:r>
            <a:r>
              <a:rPr lang="ru-RU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ru-RU" dirty="0" smtClean="0"/>
              <a:t>Тартановая лента</a:t>
            </a:r>
            <a:r>
              <a:rPr lang="en-US" dirty="0" smtClean="0"/>
              <a:t>” 1861 </a:t>
            </a:r>
            <a:r>
              <a:rPr lang="ru-RU" dirty="0" smtClean="0"/>
              <a:t>г</a:t>
            </a:r>
            <a:endParaRPr lang="en-US" dirty="0" smtClean="0"/>
          </a:p>
          <a:p>
            <a:r>
              <a:rPr lang="ru-RU" dirty="0" err="1"/>
              <a:t>Бенно</a:t>
            </a:r>
            <a:r>
              <a:rPr lang="ru-RU" dirty="0"/>
              <a:t> </a:t>
            </a:r>
            <a:r>
              <a:rPr lang="ru-RU" dirty="0" err="1" smtClean="0"/>
              <a:t>Гомолк</a:t>
            </a:r>
            <a:r>
              <a:rPr lang="ru-RU" dirty="0" smtClean="0"/>
              <a:t> 1906г</a:t>
            </a:r>
          </a:p>
          <a:p>
            <a:pPr marL="0" indent="0">
              <a:buNone/>
            </a:pPr>
            <a:r>
              <a:rPr lang="ru-RU" dirty="0" smtClean="0"/>
              <a:t>красный сенсибилизатор </a:t>
            </a:r>
            <a:r>
              <a:rPr lang="ru-RU" dirty="0" err="1" smtClean="0"/>
              <a:t>пинацианола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690688"/>
            <a:ext cx="4932218" cy="404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5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Моментальная фотография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745182" cy="4351338"/>
          </a:xfrm>
        </p:spPr>
        <p:txBody>
          <a:bodyPr/>
          <a:lstStyle/>
          <a:p>
            <a:r>
              <a:rPr lang="ru-RU" dirty="0" err="1" smtClean="0"/>
              <a:t>Самуэль</a:t>
            </a:r>
            <a:r>
              <a:rPr lang="ru-RU" dirty="0" smtClean="0"/>
              <a:t> Шлафрок 1923 г</a:t>
            </a:r>
          </a:p>
          <a:p>
            <a:pPr marL="0" indent="0">
              <a:buNone/>
            </a:pPr>
            <a:r>
              <a:rPr lang="ru-RU" dirty="0" smtClean="0"/>
              <a:t>Первый патент на фотоаппарат МП</a:t>
            </a:r>
          </a:p>
          <a:p>
            <a:r>
              <a:rPr lang="ru-RU" dirty="0" err="1" smtClean="0"/>
              <a:t>Agfa</a:t>
            </a:r>
            <a:r>
              <a:rPr lang="ru-RU" dirty="0" smtClean="0"/>
              <a:t> 1930-ые</a:t>
            </a:r>
          </a:p>
          <a:p>
            <a:pPr marL="0" indent="0">
              <a:buNone/>
            </a:pPr>
            <a:r>
              <a:rPr lang="ru-RU" dirty="0" smtClean="0"/>
              <a:t>Немедленное получение позитива</a:t>
            </a:r>
          </a:p>
          <a:p>
            <a:r>
              <a:rPr lang="ru-RU" dirty="0" err="1" smtClean="0"/>
              <a:t>Polaroid</a:t>
            </a:r>
            <a:r>
              <a:rPr lang="ru-RU" dirty="0" smtClean="0"/>
              <a:t> 1948 г</a:t>
            </a:r>
          </a:p>
          <a:p>
            <a:pPr marL="0" indent="0">
              <a:buNone/>
            </a:pPr>
            <a:r>
              <a:rPr lang="ru-RU" dirty="0" smtClean="0"/>
              <a:t>Массовое производство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74" y="1825625"/>
            <a:ext cx="5462926" cy="409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Цифровая фотография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881745"/>
            <a:ext cx="5049982" cy="1842655"/>
          </a:xfrm>
        </p:spPr>
        <p:txBody>
          <a:bodyPr/>
          <a:lstStyle/>
          <a:p>
            <a:r>
              <a:rPr lang="ru-RU" dirty="0" smtClean="0"/>
              <a:t>Инженер </a:t>
            </a:r>
            <a:r>
              <a:rPr lang="ru-RU" dirty="0"/>
              <a:t>компании Eastman Kodak Стивен </a:t>
            </a:r>
            <a:r>
              <a:rPr lang="ru-RU" dirty="0" err="1" smtClean="0"/>
              <a:t>Сассун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Первый экспериментальный бесплёночный фотоаппарат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745" y="1969736"/>
            <a:ext cx="4793600" cy="420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97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Цифровая фотография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881745"/>
            <a:ext cx="3733800" cy="1842655"/>
          </a:xfrm>
        </p:spPr>
        <p:txBody>
          <a:bodyPr/>
          <a:lstStyle/>
          <a:p>
            <a:r>
              <a:rPr lang="ru-RU" dirty="0"/>
              <a:t>Kodak </a:t>
            </a:r>
            <a:r>
              <a:rPr lang="ru-RU" dirty="0" smtClean="0"/>
              <a:t>1988г</a:t>
            </a:r>
          </a:p>
          <a:p>
            <a:pPr marL="0" indent="0">
              <a:buNone/>
            </a:pPr>
            <a:r>
              <a:rPr lang="ru-RU" dirty="0" smtClean="0"/>
              <a:t>Первый цифровой зеркальный фотоаппарат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975" y="1463568"/>
            <a:ext cx="8171025" cy="504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8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Цифровая фотография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881745"/>
            <a:ext cx="4121727" cy="1842655"/>
          </a:xfrm>
        </p:spPr>
        <p:txBody>
          <a:bodyPr/>
          <a:lstStyle/>
          <a:p>
            <a:r>
              <a:rPr lang="ru-RU" dirty="0" smtClean="0"/>
              <a:t>2003 г </a:t>
            </a:r>
          </a:p>
          <a:p>
            <a:pPr marL="0" indent="0">
              <a:buNone/>
            </a:pPr>
            <a:r>
              <a:rPr lang="ru-RU" dirty="0"/>
              <a:t>фотоаппарат Canon EOS 300D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765" y="1650133"/>
            <a:ext cx="6454776" cy="430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0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85165"/>
            <a:ext cx="10515600" cy="14605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Фотографические техники. </a:t>
            </a:r>
            <a:r>
              <a:rPr lang="ru-RU" dirty="0" smtClean="0"/>
              <a:t>Традиционная фотография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28545"/>
            <a:ext cx="4468091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Самой распространённой техникой фотографии является получение двумерного изображения с помощью </a:t>
            </a:r>
            <a:r>
              <a:rPr lang="ru-RU" dirty="0" smtClean="0"/>
              <a:t>фотоаппарата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038" y="1745670"/>
            <a:ext cx="6261580" cy="453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331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159</Words>
  <Application>Microsoft Office PowerPoint</Application>
  <PresentationFormat>Широкоэкранный</PresentationFormat>
  <Paragraphs>38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История фотографии</vt:lpstr>
      <vt:lpstr>Определение</vt:lpstr>
      <vt:lpstr>Первая фотография</vt:lpstr>
      <vt:lpstr>Цветная фотография</vt:lpstr>
      <vt:lpstr>Моментальная фотография</vt:lpstr>
      <vt:lpstr>Цифровая фотография</vt:lpstr>
      <vt:lpstr>Цифровая фотография</vt:lpstr>
      <vt:lpstr>Цифровая фотография</vt:lpstr>
      <vt:lpstr>Фотографические техники. Традиционная фотография </vt:lpstr>
      <vt:lpstr>Фотографические техники. Стереофотография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фотографии</dc:title>
  <dc:creator>Eugene Chernov</dc:creator>
  <cp:lastModifiedBy>Eugene Chernov</cp:lastModifiedBy>
  <cp:revision>22</cp:revision>
  <dcterms:created xsi:type="dcterms:W3CDTF">2020-09-14T14:09:16Z</dcterms:created>
  <dcterms:modified xsi:type="dcterms:W3CDTF">2020-09-14T18:42:00Z</dcterms:modified>
</cp:coreProperties>
</file>