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F0D1F-2592-4D90-AC29-CE82294FB5E2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EC226-F6A9-46DF-B726-02D486C9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84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HOG — дескрипторы особых точек, которые используются в компьютерном зрении и обработке изображений с целью распознавания объектов. Данная техника основана на подсчете количества направлений градиента в локальных областях изображения.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лиц представляет собой фактически последовательность нескольких связанных проблем: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Во-первых, необходимо рассмотреть изображение и найти на нём все лица.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Во-вторых, необходимо сосредоточиться на каждом лице и определить, что, несмотря на неестественный поворот лица или неважное освещение, это — один и тот же человек.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В-третьих, надо выделить уникальные характеристики лица, которые можно использовать для отличия его от других людей — например, размер глаз, удлинённость лица и т.п.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В завершение необходимо сравнить эти уникальные характеристики лица с характеристиками других известных вам людей, чтобы определить имя человека.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Мозг человека проделывает всё это автоматически и мгновенно.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EC226-F6A9-46DF-B726-02D486C96FB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22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Обнаружение лица стало господствующей тенденцией в начале 2000-х годов, когда Пол Виола и Майкл Джонс изобрели способ обнаруживать лица, который был достаточно быстрым, чтобы работать на дешёвых камерах. Однако сейчас существуют намного более надёжные решения. Мы собираемся использовать метод, открытый в 2005 году, — гистограмма направленных градиентов (коротко, 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HOG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EC226-F6A9-46DF-B726-02D486C96FB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12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обнаружения лиц на изображении мы сделаем наше изображение чёрно-белым, т.к. данные о цвете не нужны для обнаружения лиц: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EC226-F6A9-46DF-B726-02D486C96FB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444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Затем мы рассмотрим каждый отдельный пиксель на нашем изображении последовательно. Для каждого отдельного пикселя следует рассмотреть его непосредственное окружение: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EC226-F6A9-46DF-B726-02D486C96FB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50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Нашей целью является выделить, насколько тёмным является текущий пиксель по сравнению с пикселями, прямо примыкающими к нему. Затем проведём стрелку, показывающую направление, в котором изображение становится темнее: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рассмотрении этого одного пикселя и его ближайших соседей видно, что изображение темнеет вверх вправо.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повторить этот процесс для 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каждого отдельного пикселя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 изображении, то, в конечном итоге, каждый пиксель будет заменён стрелкой. Эти стрелки называют 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градиентом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они показывают поток от света к темноте по всему изображению: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показаться, что результатом является нечто случайное, но есть очень хорошая причина для замены пикселей градиентами. Когда мы анализируем пиксели непосредственно, то у тёмных и светлых изображений одного и того же человека будут сильно различающиеся значения интенсивности пикселей. Но если рассматривать только 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направление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изменения яркости, то как тёмное, так и светлое изображения будут иметь совершенно одинаковое представление. Это значительно облегчает решение проблемы!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сохранение градиента для каждого отдельного пикселя даёт нам способ, несущий слишком много подробностей. Было бы лучше, если бы мы могли просто видеть основной поток светлого/тёмного на более высоком уровне, рассматривая таким образом базовую структуру изображения.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EC226-F6A9-46DF-B726-02D486C96FB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47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этого разбиваем изображение на небольшие квадраты 16х16 пикселей в каждом. В каждом квадрате следует подсчитать, сколько градиентных стрелок показывает в каждом главном направлении (т.е. сколько стрелок направлено вверх, вверх-вправо, вправо и т.д.). Затем рассматриваемый квадрат на изображении заменяют стрелкой с направлением, преобладающим в этом квадрате.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конечном результате мы превращаем исходное изображение в очень простое представление, которое показывает базовую структуру лица в простой форме: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EC226-F6A9-46DF-B726-02D486C96FB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824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Исходное изображение преобразовано в HOG-представление, демонстрирующее основные характеристики изображения независимо от его яркости.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EC226-F6A9-46DF-B726-02D486C96FB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893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обнаружить лица на этом HOG-изображении, всё, что требуется от нас, это найти такой участок изображения, который наиболее похож на известную HOG-структуру, полученную из группы лиц, использованной для обучения: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EC226-F6A9-46DF-B726-02D486C96FB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459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есть желание выполнить этот этап самостоятельно, используя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dlib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 имеется программа, показывающая, как создавать и просматривать HOG-представления изображений.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EC226-F6A9-46DF-B726-02D486C96FB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47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D9CE4-7A6B-4291-9B28-CB5AD1AC8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9877CE-7A8F-481B-9302-4CA31838F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A159C1-C158-4581-A768-18085C1F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16A5D-6889-4F81-AFA0-A94897C6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94AE28-8ADF-45CD-875A-8C041F47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0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7CDDF-835E-48A8-AB62-A2CBDF16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3A3B74-0C20-4BB5-990C-3FC5763A5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B14949-93A5-4299-909A-56FFDAFC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874FE7-E613-4815-BEA7-E85EB585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DFC93C-7BDA-45FB-BB3C-E6F4E876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417069-6D6E-4623-95CE-0DDCB0320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6906E9-C7E1-4199-9C04-54A3A2E12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655439-76F5-4051-A664-614B27B1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D1759C-A213-434C-949C-3CFCD8D1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641DDD-A9DB-444B-B175-B94DEAC3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4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69DCC-06E2-4737-A8C1-28EA517E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E0F645-D81C-4338-A5C8-35A7C9FF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04DE59-1619-4D40-A8A5-B12D8A9A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F8B965-6AAB-4228-8793-AA60F74D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BC48D9-173D-4F37-908B-E82505B5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E73D9-6406-451C-92DA-87F50BE7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C9A010-9AF1-4F57-9DB3-CAEA1D660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277277-0588-4796-8819-67111C29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90EA6A-27B9-40C4-BDC5-3A34C1F3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46FF71-D407-47DF-8493-CF9A8814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3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099BF-F22C-448A-ABBF-5D47B0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ED3807-C510-4D8E-8DAF-514C4AC68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ED87FE-60C4-44E5-A5A1-BF7569BAF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7AAE54-3FEE-491F-A73A-D35CA06C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F215AF-999E-4BE0-A47C-C0A4E083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99B058-818A-4225-AE13-3181FEBD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416C7-657B-4C98-8A05-95CC3D7A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51C0BE-6CFB-4FFE-AFCD-968A85132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89632C-486A-488F-A6E8-3C32ACC17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C35629-2C5C-4550-8CED-147FC0475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B5F7CE-C2CA-41F1-8B35-246FBE11F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811FAE-16C1-4AA6-8675-67542D41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2AC797-A822-4E51-A34D-8A7534D0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23C27D-7395-45B7-94DF-D91451C1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ABD86-A96A-42C5-990F-8F1698B5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0A2515-BBB2-4777-BADB-AF9D0DAE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8FDE0E-EC2D-4B0E-8030-E0A923A8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AEB630-EF6A-4930-AE12-69ECA2E3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F557DA-11FE-4B87-BE7D-8A8B6FAD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1469B8-9C23-4039-9723-4506E5D8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236AE0-6696-487F-8D1C-DBC21AA4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2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22713-395B-4EE2-A024-9FE8B96E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C0318C-79CA-498B-94C1-F81D5DFDC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02DC41-FF14-4E40-8829-25C28C85A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1D2367-8D5F-46CF-980E-6F34D7E6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AA2E80-11E3-49D2-B78F-87669898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EA7AC3-A6DD-4C03-82A2-6C892459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8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7BAA3-2FAB-43CA-88CA-D26E522B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A1A2BB-8183-40E6-A38F-0FB8D6610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579190-C5FF-43FA-A645-43DF84111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CC80C-E915-427A-A61F-FC8F2C27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910C63-706B-4648-BA17-DE81C598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007FC2-08EE-457D-9819-535FEA16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7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DD7FA-567A-41C9-852D-2CDB2035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A0E391-003F-44E9-B6F1-F14FC6EC3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08DC7F-3F95-45D2-9FF4-31F651458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A3665-7CAE-4F81-BF75-0E967D1A6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47EAB9-00DF-4025-A5F1-C8916D740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2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37C34-FED9-4F32-A369-B36F2819D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i="1" dirty="0"/>
              <a:t>Histogram of Oriented Gradients, HOG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41A137-F695-4057-98B5-3822CFD89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9312" y="6148265"/>
            <a:ext cx="1952688" cy="709735"/>
          </a:xfrm>
        </p:spPr>
        <p:txBody>
          <a:bodyPr>
            <a:normAutofit/>
          </a:bodyPr>
          <a:lstStyle/>
          <a:p>
            <a:r>
              <a:rPr lang="ru-RU" dirty="0"/>
              <a:t>Ляпцев И.А.</a:t>
            </a:r>
          </a:p>
        </p:txBody>
      </p:sp>
      <p:pic>
        <p:nvPicPr>
          <p:cNvPr id="4" name="Picture 3" descr="Изображение выглядит как легкий, занавеска&#10;&#10;Автоматически созданное описание">
            <a:extLst>
              <a:ext uri="{FF2B5EF4-FFF2-40B4-BE49-F238E27FC236}">
                <a16:creationId xmlns:a16="http://schemas.microsoft.com/office/drawing/2014/main" id="{48A78145-68B5-4319-9106-157778971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71" r="26984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2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B98436AA-FBC3-413A-932E-CCE8DC637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346" y="3094500"/>
            <a:ext cx="9575307" cy="66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gist.github.com/ageitgey/1c1cb1c60ace321868f7410d48c228e1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91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4ED3B3-CD7A-4BF7-BABF-EC142352D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066" y="781235"/>
            <a:ext cx="9568829" cy="1168862"/>
          </a:xfrm>
        </p:spPr>
        <p:txBody>
          <a:bodyPr>
            <a:normAutofit/>
          </a:bodyPr>
          <a:lstStyle/>
          <a:p>
            <a:pPr algn="just"/>
            <a:r>
              <a:rPr lang="ru-RU" i="1" dirty="0"/>
              <a:t>HOG</a:t>
            </a:r>
            <a:r>
              <a:rPr lang="ru-RU" dirty="0"/>
              <a:t> — дескрипторы особых точек, которые используются в компьютерном зрении и обработке изображений с целью распознавания объектов.</a:t>
            </a:r>
          </a:p>
        </p:txBody>
      </p:sp>
      <p:pic>
        <p:nvPicPr>
          <p:cNvPr id="5" name="Рисунок 4" descr="Изображение выглядит как человек, мужчина, галстук, костюм&#10;&#10;Автоматически созданное описание">
            <a:extLst>
              <a:ext uri="{FF2B5EF4-FFF2-40B4-BE49-F238E27FC236}">
                <a16:creationId xmlns:a16="http://schemas.microsoft.com/office/drawing/2014/main" id="{C90C3007-D228-482A-85C8-9BC1016B6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36076"/>
            <a:ext cx="76200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A4EEBC-9AB9-4905-9112-6E99B476B3B0}"/>
              </a:ext>
            </a:extLst>
          </p:cNvPr>
          <p:cNvSpPr txBox="1"/>
          <p:nvPr/>
        </p:nvSpPr>
        <p:spPr>
          <a:xfrm>
            <a:off x="3638179" y="5080589"/>
            <a:ext cx="407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Базовый процесс распознавания лиц</a:t>
            </a:r>
          </a:p>
        </p:txBody>
      </p:sp>
    </p:spTree>
    <p:extLst>
      <p:ext uri="{BB962C8B-B14F-4D97-AF65-F5344CB8AC3E}">
        <p14:creationId xmlns:p14="http://schemas.microsoft.com/office/powerpoint/2010/main" val="273475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EA0A9-02D1-4D8A-B53C-6FD422C49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79" y="2896973"/>
            <a:ext cx="2921491" cy="10640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Нахождение всех лиц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E52C30-8B35-47A1-B0E9-0666FC558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3362" y="892177"/>
            <a:ext cx="8030156" cy="1078666"/>
          </a:xfrm>
        </p:spPr>
        <p:txBody>
          <a:bodyPr anchor="t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ru-RU" dirty="0"/>
              <a:t>Мы собираемся использовать метод, открытый в 2005 году, — гистограмма направленных градиентов (коротко, </a:t>
            </a:r>
            <a:r>
              <a:rPr lang="ru-RU" b="1" dirty="0"/>
              <a:t>HOG</a:t>
            </a:r>
            <a:r>
              <a:rPr lang="ru-RU" dirty="0"/>
              <a:t>).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037A80-AFEE-42BB-BBEF-E5E570EBE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440" y="2238375"/>
            <a:ext cx="76200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78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04E6407-B5A8-4DF0-9DE0-DA49E4D0F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2" y="747712"/>
            <a:ext cx="4867275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48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89EEB-E0F9-4FF6-A22E-E8DE88032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B16321-E7A8-4F7E-975A-26CB1C941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 descr="Изображение выглядит как смотрит, фотография, голова, носит&#10;&#10;Автоматически созданное описание">
            <a:extLst>
              <a:ext uri="{FF2B5EF4-FFF2-40B4-BE49-F238E27FC236}">
                <a16:creationId xmlns:a16="http://schemas.microsoft.com/office/drawing/2014/main" id="{0CE2CC38-AC72-423A-AB70-47CDBAD39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85975"/>
            <a:ext cx="76200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6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раковина, мужчина, с плиткой, огонь&#10;&#10;Автоматически созданное описание">
            <a:extLst>
              <a:ext uri="{FF2B5EF4-FFF2-40B4-BE49-F238E27FC236}">
                <a16:creationId xmlns:a16="http://schemas.microsoft.com/office/drawing/2014/main" id="{6D75A0CE-D1D0-4855-922E-1BA7A8435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671762"/>
            <a:ext cx="47625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6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фотография, размытый, внеш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8959178B-A3C4-4E8D-B9E2-FBCF06DEC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33575"/>
            <a:ext cx="7620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8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человек, мужчина, внутренний, смотрит&#10;&#10;Автоматически созданное описание">
            <a:extLst>
              <a:ext uri="{FF2B5EF4-FFF2-40B4-BE49-F238E27FC236}">
                <a16:creationId xmlns:a16="http://schemas.microsoft.com/office/drawing/2014/main" id="{875AA33F-41BF-470A-8B8A-EED02BD10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24062"/>
            <a:ext cx="76200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2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88A98E0-8E10-4622-ACCC-1E25E27A0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798" y="502902"/>
            <a:ext cx="8404404" cy="585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3202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700</Words>
  <Application>Microsoft Office PowerPoint</Application>
  <PresentationFormat>Широкоэкранный</PresentationFormat>
  <Paragraphs>28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Histogram of Oriented Gradients, HOG</vt:lpstr>
      <vt:lpstr>Презентация PowerPoint</vt:lpstr>
      <vt:lpstr>Нахождение всех лиц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 of Oriented Gradients, HOG</dc:title>
  <dc:creator>Ilya Lyapzev</dc:creator>
  <cp:lastModifiedBy>Ilya Lyapzev</cp:lastModifiedBy>
  <cp:revision>7</cp:revision>
  <dcterms:created xsi:type="dcterms:W3CDTF">2020-11-07T12:50:13Z</dcterms:created>
  <dcterms:modified xsi:type="dcterms:W3CDTF">2020-11-10T08:04:46Z</dcterms:modified>
</cp:coreProperties>
</file>