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0" r:id="rId4"/>
    <p:sldId id="264" r:id="rId5"/>
    <p:sldId id="269" r:id="rId6"/>
    <p:sldId id="261" r:id="rId7"/>
    <p:sldId id="263" r:id="rId8"/>
    <p:sldId id="257" r:id="rId9"/>
    <p:sldId id="258" r:id="rId10"/>
    <p:sldId id="259" r:id="rId11"/>
    <p:sldId id="271" r:id="rId12"/>
    <p:sldId id="260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3D426B-16F5-4670-934C-CFFA29B04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B38ACB-FA1E-4B88-A14E-AD3167FEA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3A60A0-728D-4150-9742-BAC1B50D2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92C9-11AC-46E9-AA66-C07F52AAE913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B74911-3D6A-4D5A-9DA7-E9DFE9699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98FCD7-6330-48BB-BD18-16AEE908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DCC-F12B-4650-BACF-C0846CCA3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61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02696-700C-4535-A58F-5C2494DD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0EE6EF-B285-4B36-ADAB-EAA1A3C66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414AFD-91B5-4897-9F61-E40BCB149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92C9-11AC-46E9-AA66-C07F52AAE913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7F3BA7-381A-4EA0-A3E3-4543FA96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ADCF18-EFF9-4AC0-8BAD-58B7760D6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DCC-F12B-4650-BACF-C0846CCA3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92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FB9155D-5B88-4087-8949-685C3234F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D40FA1-4867-47C4-899D-EE0360C3C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2DF018-B3FA-41BC-89AA-B16DF8559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92C9-11AC-46E9-AA66-C07F52AAE913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AC577E-DF68-45FF-B1F3-8B1A17584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E00B71-8329-4EE5-BDFC-19ED580D9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DCC-F12B-4650-BACF-C0846CCA3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54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7CCDFE-0F5C-4EC3-B315-A06FADF0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C1470F-03EC-4176-B801-11382D377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94B618-A2F2-4D63-BC16-73D8745EB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92C9-11AC-46E9-AA66-C07F52AAE913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3911BA-972A-481D-9E23-EC3BCB864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94E090-C149-4377-8F3B-7FF23326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DCC-F12B-4650-BACF-C0846CCA3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42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586233-96A3-41E4-ACD4-FE4F51DBC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8F9C4D-FA7F-42DB-9FDF-3692CE99B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9DBE76-8489-46B3-B92C-06CF4C3E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92C9-11AC-46E9-AA66-C07F52AAE913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C884F5-452E-4A95-9BEC-38D459349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8CE056-DF7A-4493-8CB4-352EA0F54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DCC-F12B-4650-BACF-C0846CCA3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51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3C0BBA-F733-4DF2-B8BD-98883D440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DE19A9-F1E2-401F-B453-576D7F54A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1D1F0CD-D164-4536-9315-0BF13358B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59CD98-715D-4739-991B-2CF695C1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92C9-11AC-46E9-AA66-C07F52AAE913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F1A2F6-D34E-420A-B2BB-0DC4371F8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1A24A0-E3C7-4766-98AA-479B5BA5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DCC-F12B-4650-BACF-C0846CCA3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75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751D50-E315-49CD-89B5-3E56B9A0D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62361D-EC41-40EB-8E2D-76FB25EDB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B9A4489-7245-429C-9FD4-114DF2B74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1E8C2CA-BB2C-4E49-A2E8-A44086F2DE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53B42CE-3857-4378-B563-4E86DF6A2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33315FF-A840-4C8E-9F9A-089F092F3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92C9-11AC-46E9-AA66-C07F52AAE913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F788650-885D-468F-A15D-D781BAF9A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DDCFC5F-FF89-4D57-ACCA-F755930F0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DCC-F12B-4650-BACF-C0846CCA3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57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5C06A6-52AB-4133-8636-55A6AB7BE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194EF86-DB69-4571-B181-E90F35BEF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92C9-11AC-46E9-AA66-C07F52AAE913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76C59D8-EE19-4FF6-A64D-854108230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B5C357-B82B-4B86-A8F6-79BC5AAC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DCC-F12B-4650-BACF-C0846CCA3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89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A386716-B326-4A3B-952B-4C576ED3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92C9-11AC-46E9-AA66-C07F52AAE913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8A7EB94-7E33-4A48-9E49-2ED5FF2E1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4CD228-3000-4752-9EA8-51F94A749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DCC-F12B-4650-BACF-C0846CCA3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53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07C6BA-2171-4D94-B651-FF9891AB6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E59244-079A-48DF-A954-C4ADD91AB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34FB7A-F224-412C-AE0C-C2B2C44C5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100C1D-C0F9-4EA1-94E9-FACA2335F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92C9-11AC-46E9-AA66-C07F52AAE913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9C5433-74A2-4F00-87C9-FE2CDF8BB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B84981-E35B-4EAA-B42D-99787B46C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DCC-F12B-4650-BACF-C0846CCA3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73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B9064-64CD-4EBC-88D5-DAF30F9FC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D9A64AC-64E1-4E73-9838-E51FE3C99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103F7C-33AB-4BD9-B6A3-5A429DA5C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D6D3DF-EAA7-4574-B54D-5E5A1163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92C9-11AC-46E9-AA66-C07F52AAE913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20FD74-825F-46B0-ACEE-D91462C82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820AB7-633D-4D4C-A07E-C3D35F7E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DCC-F12B-4650-BACF-C0846CCA3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23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CD49AA-1461-4149-8F9F-D7FC14C1A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150B61-A8D3-40DA-A3BB-BDE32DB05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2394A2-5293-4A7B-992A-0FF5BDF10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E92C9-11AC-46E9-AA66-C07F52AAE913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F3844D-6CA0-4328-9F5A-AD58D5473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AC9BE1-C3E9-4B3B-A146-DF0BBE88C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A6DCC-F12B-4650-BACF-C0846CCA3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48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D1470-A8B4-4314-8E03-B500ABE8B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3972"/>
            <a:ext cx="9144000" cy="1782236"/>
          </a:xfrm>
        </p:spPr>
        <p:txBody>
          <a:bodyPr/>
          <a:lstStyle/>
          <a:p>
            <a:r>
              <a:rPr lang="ru-RU" dirty="0"/>
              <a:t>Времяпролетные камеры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Time-of-flight</a:t>
            </a:r>
            <a:r>
              <a:rPr lang="ru-RU" dirty="0"/>
              <a:t>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2AB7C5-351F-41FB-9891-838F9AE72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17427" y="6035093"/>
            <a:ext cx="3119535" cy="490696"/>
          </a:xfrm>
        </p:spPr>
        <p:txBody>
          <a:bodyPr>
            <a:normAutofit/>
          </a:bodyPr>
          <a:lstStyle/>
          <a:p>
            <a:r>
              <a:rPr lang="ru-RU" sz="1800" dirty="0"/>
              <a:t>Выполнил: Жернаков Андрей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9750B5-D556-417D-AA9D-96C2C8B84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126" y="3046511"/>
            <a:ext cx="4489748" cy="336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456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18E84-A59F-4A4E-9844-03C42AE22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Задержка открытия</a:t>
            </a:r>
            <a:r>
              <a:rPr lang="en-US" dirty="0"/>
              <a:t>/</a:t>
            </a:r>
            <a:r>
              <a:rPr lang="ru-RU" dirty="0"/>
              <a:t>закрытия затвора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C27CCED-E9DA-484B-8C55-9E4FB907B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8704" y="2024580"/>
            <a:ext cx="8354591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59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3B8857A3-0374-475C-872C-0316213CE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5336" y="531845"/>
            <a:ext cx="5701327" cy="564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CE1B98-5873-4F2B-80C8-B75F994F8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58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Области применения</a:t>
            </a:r>
            <a:br>
              <a:rPr lang="ru-RU" dirty="0"/>
            </a:br>
            <a:r>
              <a:rPr lang="ru-RU" dirty="0"/>
              <a:t>Робототехника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E9633F-D09F-434A-A43C-98327C59E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611" y="1911506"/>
            <a:ext cx="3934374" cy="4675906"/>
          </a:xfrm>
        </p:spPr>
        <p:txBody>
          <a:bodyPr>
            <a:normAutofit fontScale="92500"/>
          </a:bodyPr>
          <a:lstStyle/>
          <a:p>
            <a:r>
              <a:rPr lang="ru-RU" dirty="0"/>
              <a:t>Навигация в замкнутом пространстве</a:t>
            </a:r>
          </a:p>
          <a:p>
            <a:r>
              <a:rPr lang="ru-RU" dirty="0"/>
              <a:t>Сканирование и отслеживание объектов</a:t>
            </a:r>
          </a:p>
          <a:p>
            <a:r>
              <a:rPr lang="ru-RU" dirty="0"/>
              <a:t>Предотвращение столкновений  </a:t>
            </a:r>
          </a:p>
          <a:p>
            <a:r>
              <a:rPr lang="ru-RU" dirty="0"/>
              <a:t>Измерение объёмов  </a:t>
            </a:r>
          </a:p>
          <a:p>
            <a:pPr marL="0" indent="0">
              <a:buNone/>
            </a:pPr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7BACE4D-DF9A-435B-8327-D3956CE54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486" y="1781087"/>
            <a:ext cx="3702200" cy="27878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4AEFDB-A0C0-4C99-8C6A-3B7FDBF74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9162" y="1696545"/>
            <a:ext cx="2423831" cy="287239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91AE281-BCDD-416B-9776-F31079527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9016" y="4669336"/>
            <a:ext cx="3399339" cy="209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3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827D8-3C62-4642-B1B2-119B42261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Области применения</a:t>
            </a:r>
            <a:br>
              <a:rPr lang="ru-RU" dirty="0"/>
            </a:br>
            <a:r>
              <a:rPr lang="ru-RU" dirty="0"/>
              <a:t>Медицина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F878EF-0025-41A8-955D-DD29B47BE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13" y="2299317"/>
            <a:ext cx="3425890" cy="38776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1800" dirty="0"/>
              <a:t>Контроль состояния и положения пациента</a:t>
            </a:r>
          </a:p>
          <a:p>
            <a:pPr>
              <a:lnSpc>
                <a:spcPct val="150000"/>
              </a:lnSpc>
            </a:pPr>
            <a:r>
              <a:rPr lang="ru-RU" sz="1800" dirty="0"/>
              <a:t>Правильное размещение пациента для МРТ и КТ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5D34B6C-EEEF-4347-BEDE-12A5D4B6E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538" y="1906921"/>
            <a:ext cx="6111649" cy="450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021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A1FA32-DE86-4F7B-8818-39C0DCB9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Области применения</a:t>
            </a:r>
            <a:br>
              <a:rPr lang="ru-RU" dirty="0"/>
            </a:br>
            <a:r>
              <a:rPr lang="ru-RU" dirty="0"/>
              <a:t>Смартфоны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4C623E-CC05-4EF0-B532-7D179B028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869" y="2476109"/>
            <a:ext cx="3435221" cy="3700853"/>
          </a:xfrm>
        </p:spPr>
        <p:txBody>
          <a:bodyPr/>
          <a:lstStyle/>
          <a:p>
            <a:r>
              <a:rPr lang="ru-RU" dirty="0"/>
              <a:t>Разблокировка по лицу</a:t>
            </a:r>
          </a:p>
          <a:p>
            <a:r>
              <a:rPr lang="ru-RU" dirty="0"/>
              <a:t>Создание трехмерных моделей</a:t>
            </a:r>
          </a:p>
          <a:p>
            <a:r>
              <a:rPr lang="ru-RU" dirty="0"/>
              <a:t>Эффекты на фотографиях и видео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FE61893-98D3-4402-AA77-4898E2B19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759" y="3086188"/>
            <a:ext cx="3218578" cy="1655895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A3463B0-AAC0-43E1-8E9B-19F7A90F7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006" y="2063710"/>
            <a:ext cx="3642754" cy="370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771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6DE89A-B1B3-45F5-8EF4-9E97D277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Области применения</a:t>
            </a:r>
            <a:br>
              <a:rPr lang="ru-RU" dirty="0"/>
            </a:br>
            <a:r>
              <a:rPr lang="ru-RU" dirty="0"/>
              <a:t>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AC5C74-564A-4855-A043-0AFD380FF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348" y="3550298"/>
            <a:ext cx="9894419" cy="24540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Kinect 2.0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93CCD08-17E2-4B3F-AF07-5B417A8F5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546" y="2114789"/>
            <a:ext cx="5559398" cy="160727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8E3D8A8-0DE8-4EDA-A25E-9AFE94B3A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936" y="3834198"/>
            <a:ext cx="5430008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94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1A3945D-588C-46F7-B47B-6417C37C4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5333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871979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E0AE09-D846-4249-A92F-E2DEA7262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История развития </a:t>
            </a:r>
            <a:r>
              <a:rPr lang="en-US" dirty="0" err="1"/>
              <a:t>Tof</a:t>
            </a:r>
            <a:r>
              <a:rPr lang="en-US" dirty="0"/>
              <a:t>-</a:t>
            </a:r>
            <a:r>
              <a:rPr lang="ru-RU" dirty="0"/>
              <a:t>камер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B8869B-E2BB-4603-9B33-3FFE15047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3"/>
            <a:ext cx="10515600" cy="42860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/>
              <a:t>1977 г. – Изобретение первой </a:t>
            </a:r>
            <a:r>
              <a:rPr lang="en-US" dirty="0" err="1"/>
              <a:t>ToF</a:t>
            </a:r>
            <a:r>
              <a:rPr lang="ru-RU" dirty="0"/>
              <a:t>-камеры в Стэнфордском исследовательском институте;</a:t>
            </a:r>
          </a:p>
          <a:p>
            <a:pPr>
              <a:lnSpc>
                <a:spcPct val="150000"/>
              </a:lnSpc>
            </a:pPr>
            <a:r>
              <a:rPr lang="ru-RU" dirty="0"/>
              <a:t>1997 г. – Первый прототип ТОФ-камеры на основе ПЗС-матрицы.</a:t>
            </a:r>
          </a:p>
        </p:txBody>
      </p:sp>
    </p:spTree>
    <p:extLst>
      <p:ext uri="{BB962C8B-B14F-4D97-AF65-F5344CB8AC3E}">
        <p14:creationId xmlns:p14="http://schemas.microsoft.com/office/powerpoint/2010/main" val="3104608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A29B2-4619-4719-946A-BCDC991E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Типичное устройство </a:t>
            </a:r>
            <a:r>
              <a:rPr lang="en-US" dirty="0" err="1"/>
              <a:t>ToF</a:t>
            </a:r>
            <a:r>
              <a:rPr lang="en-US" dirty="0"/>
              <a:t>-</a:t>
            </a:r>
            <a:r>
              <a:rPr lang="ru-RU" dirty="0"/>
              <a:t>камеры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6E6D39-68F4-4585-843C-84C838230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1384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000" dirty="0"/>
              <a:t>Времяпролетная камера состоит из следующих компонентов: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Блок освещения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Оптика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Датчик изображения (матрица)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Электроника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Интерфейс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B6427A2-E931-4108-B39E-84F1C9871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215" y="2442516"/>
            <a:ext cx="7050833" cy="311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2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92DCAB-A59B-42F7-A5B1-95F16A0E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Технологии измерения дальности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054102-EDB6-4D83-BB35-AC418E24A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318" y="1908699"/>
            <a:ext cx="10159482" cy="4268264"/>
          </a:xfrm>
        </p:spPr>
        <p:txBody>
          <a:bodyPr/>
          <a:lstStyle/>
          <a:p>
            <a:r>
              <a:rPr lang="ru-RU" dirty="0"/>
              <a:t>Измерение прямого времени пролета</a:t>
            </a:r>
          </a:p>
          <a:p>
            <a:r>
              <a:rPr lang="ru-RU" dirty="0"/>
              <a:t>Фазовый метод</a:t>
            </a:r>
          </a:p>
          <a:p>
            <a:r>
              <a:rPr lang="ru-RU" dirty="0"/>
              <a:t>Импульсный метод (камеры с затвором)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4774F55-F92C-4333-B867-4A62BE014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594" y="3749147"/>
            <a:ext cx="6350811" cy="242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100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F29AEA-DF02-4DAC-9299-33A3A95E7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7747"/>
            <a:ext cx="10515600" cy="8229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Direct Time-of-Flight imagers</a:t>
            </a:r>
            <a:br>
              <a:rPr lang="ru-RU" dirty="0"/>
            </a:br>
            <a:r>
              <a:rPr lang="ru-RU" dirty="0"/>
              <a:t>Измерение прямого времени пролета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234C1D-860D-4695-AD9B-25FA3633B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1819"/>
            <a:ext cx="3481873" cy="327514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000" dirty="0"/>
              <a:t>Излучается импульс и в каждой точке матрицы измеряется точное время его возвращения.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C58D067-EE42-47BC-9FDE-2D26483ED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844" y="2809275"/>
            <a:ext cx="6315956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47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53C378-F649-4022-B573-8236A7BA9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Фазовый метод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E91A23D-EB2E-4038-BA05-EAFEB6573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999" y="2885238"/>
            <a:ext cx="1448002" cy="657317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D07B564-7950-4D2F-A69B-90449E7F3035}"/>
              </a:ext>
            </a:extLst>
          </p:cNvPr>
          <p:cNvSpPr/>
          <p:nvPr/>
        </p:nvSpPr>
        <p:spPr>
          <a:xfrm>
            <a:off x="1163994" y="1640976"/>
            <a:ext cx="9864012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cs typeface="Times New Roman" panose="02020603050405020304" pitchFamily="18" charset="0"/>
              </a:rPr>
              <a:t>Измеряется фазовый сдвиг принятого сигнала относительно излучаемого.</a:t>
            </a:r>
            <a:endParaRPr lang="ru-RU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Зная полученный сдвиг по фазе и скорость света получаем дальность до объекта:</a:t>
            </a:r>
            <a:endParaRPr lang="ru-RU" dirty="0"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D2107A4-7737-4354-910A-71ECC2E5E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363" y="3972762"/>
            <a:ext cx="7335274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91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4EEC7-91D4-4A18-BD4D-0707C9C04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Range gated imagers</a:t>
            </a:r>
            <a:br>
              <a:rPr lang="ru-RU" dirty="0"/>
            </a:br>
            <a:r>
              <a:rPr lang="ru-RU" dirty="0"/>
              <a:t>Метод с применением затвора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34F979-D720-4208-A964-020B72B59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4"/>
            <a:ext cx="10685016" cy="435005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000" dirty="0"/>
              <a:t>Короткий лазерный импульс освещает сцену, а сверхчувствительная ПЗС-камера открывает свой скоростной затвор лишь на несколько сотен пикосекунд. Трёхмерная сцена рассчитывается по последовательности двухмерных изображений, которые регистрируются при увеличении задержки между импульсом лазера и открытием затвора.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964A28C-3073-4AD2-8300-E02EF6AD5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654" y="4307360"/>
            <a:ext cx="5496692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40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9F0BB-A20F-43BE-A57B-44BCBB3B6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0571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Одновременное </a:t>
            </a:r>
            <a:br>
              <a:rPr lang="en-US" dirty="0"/>
            </a:br>
            <a:r>
              <a:rPr lang="ru-RU" dirty="0"/>
              <a:t>включение</a:t>
            </a:r>
            <a:r>
              <a:rPr lang="en-US" dirty="0"/>
              <a:t>/</a:t>
            </a:r>
            <a:r>
              <a:rPr lang="ru-RU" dirty="0"/>
              <a:t>выключение</a:t>
            </a:r>
            <a:r>
              <a:rPr lang="en-US" dirty="0"/>
              <a:t> </a:t>
            </a:r>
            <a:r>
              <a:rPr lang="ru-RU" dirty="0"/>
              <a:t>источника света и </a:t>
            </a:r>
            <a:br>
              <a:rPr lang="en-US" dirty="0"/>
            </a:br>
            <a:r>
              <a:rPr lang="ru-RU" dirty="0"/>
              <a:t>открытие</a:t>
            </a:r>
            <a:r>
              <a:rPr lang="en-US" dirty="0"/>
              <a:t>/</a:t>
            </a:r>
            <a:r>
              <a:rPr lang="ru-RU" dirty="0"/>
              <a:t>закрытие затвора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BFCBBE43-8219-4818-ACE4-BEE8A4B2B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7962" y="2141537"/>
            <a:ext cx="82760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91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18E84-A59F-4A4E-9844-03C42AE22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Задержка открытия</a:t>
            </a:r>
            <a:r>
              <a:rPr lang="en-US" dirty="0"/>
              <a:t>/</a:t>
            </a:r>
            <a:r>
              <a:rPr lang="ru-RU" dirty="0"/>
              <a:t>закрытия затвора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740CE1A-6B74-4021-A011-F44A294A8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7757" y="2005528"/>
            <a:ext cx="8316486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2845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249</Words>
  <Application>Microsoft Office PowerPoint</Application>
  <PresentationFormat>Широкоэкранный</PresentationFormat>
  <Paragraphs>42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Времяпролетные камеры (Time-of-flight)</vt:lpstr>
      <vt:lpstr>История развития Tof-камер</vt:lpstr>
      <vt:lpstr>Типичное устройство ToF-камеры</vt:lpstr>
      <vt:lpstr>Технологии измерения дальности</vt:lpstr>
      <vt:lpstr>Direct Time-of-Flight imagers Измерение прямого времени пролета </vt:lpstr>
      <vt:lpstr>Фазовый метод</vt:lpstr>
      <vt:lpstr>Range gated imagers Метод с применением затвора</vt:lpstr>
      <vt:lpstr>Одновременное  включение/выключение источника света и  открытие/закрытие затвора</vt:lpstr>
      <vt:lpstr>Задержка открытия/закрытия затвора</vt:lpstr>
      <vt:lpstr>Задержка открытия/закрытия затвора</vt:lpstr>
      <vt:lpstr>Презентация PowerPoint</vt:lpstr>
      <vt:lpstr>Области применения Робототехника </vt:lpstr>
      <vt:lpstr>Области применения Медицина </vt:lpstr>
      <vt:lpstr>Области применения Смартфоны</vt:lpstr>
      <vt:lpstr>Области применения Игры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 Жернаков</dc:creator>
  <cp:lastModifiedBy>Андрей Жернаков</cp:lastModifiedBy>
  <cp:revision>22</cp:revision>
  <dcterms:created xsi:type="dcterms:W3CDTF">2020-11-29T12:24:46Z</dcterms:created>
  <dcterms:modified xsi:type="dcterms:W3CDTF">2020-12-01T11:50:02Z</dcterms:modified>
</cp:coreProperties>
</file>