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tableStyles+xml" PartName="/ppt/tableStyles2.xml"/>
  <Override ContentType="application/vnd.openxmlformats-officedocument.presentationml.slideMaster+xml" PartName="/ppt/slideMasters/slideMaster1.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13.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presentation.main+xml" PartName="/ppt/presentation.xml"/>
  <Override ContentType="application/vnd.ms-office.chartcolorstyle+xml" PartName="/ppt/charts/colors3.xml"/>
  <Override ContentType="application/vnd.openxmlformats-officedocument.drawingml.chart+xml" PartName="/ppt/charts/chart3.xml"/>
  <Override ContentType="application/vnd.openxmlformats-officedocument.theme+xml" PartName="/ppt/theme/theme1.xml"/>
  <Override ContentType="application/vnd.openxmlformats-officedocument.theme+xml" PartName="/ppt/theme/theme2.xml"/>
  <Override ContentType="application/vnd.openxmlformats-officedocument.presentationml.notesSlide+xml" PartName="/ppt/notesSlides/notesSlide1.xml"/>
  <Override ContentType="application/vnd.openxmlformats-officedocument.presentationml.notesMaster+xml" PartName="/ppt/notesMasters/notesMaster1.xml"/>
  <Override ContentType="application/vnd.ms-office.chartstyle+xml" PartName="/ppt/charts/style3.xml"/>
  <Override ContentType="application/vnd.openxmlformats-officedocument.presentationml.presProps+xml" PartName="/ppt/presProps2.xml"/>
  <Override ContentType="application/vnd.openxmlformats-officedocument.presentationml.viewProps+xml" PartName="/ppt/viewProps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Lst>
  <p:sldSz cy="6858000" cx="12192000"/>
  <p:notesSz cx="12192000" cy="6858000"/>
  <p:defaultTextStyle>
    <a:defPPr lvl="0">
      <a:defRPr lang="en-US"/>
    </a:defPPr>
    <a:lvl1pPr defTabSz="914400" eaLnBrk="1" hangingPunct="1" latinLnBrk="0" lvl="0" marL="0" rtl="0" algn="l">
      <a:defRPr kern="1200" sz="1800">
        <a:solidFill>
          <a:schemeClr val="tx1"/>
        </a:solidFill>
        <a:latin typeface="+mn-lt"/>
        <a:ea typeface="+mn-ea"/>
        <a:cs typeface="+mn-cs"/>
      </a:defRPr>
    </a:lvl1pPr>
    <a:lvl2pPr defTabSz="914400" eaLnBrk="1" hangingPunct="1" latinLnBrk="0" lvl="1" marL="457200" rtl="0" algn="l">
      <a:defRPr kern="1200" sz="1800">
        <a:solidFill>
          <a:schemeClr val="tx1"/>
        </a:solidFill>
        <a:latin typeface="+mn-lt"/>
        <a:ea typeface="+mn-ea"/>
        <a:cs typeface="+mn-cs"/>
      </a:defRPr>
    </a:lvl2pPr>
    <a:lvl3pPr defTabSz="914400" eaLnBrk="1" hangingPunct="1" latinLnBrk="0" lvl="2" marL="914400" rtl="0" algn="l">
      <a:defRPr kern="1200" sz="1800">
        <a:solidFill>
          <a:schemeClr val="tx1"/>
        </a:solidFill>
        <a:latin typeface="+mn-lt"/>
        <a:ea typeface="+mn-ea"/>
        <a:cs typeface="+mn-cs"/>
      </a:defRPr>
    </a:lvl3pPr>
    <a:lvl4pPr defTabSz="914400" eaLnBrk="1" hangingPunct="1" latinLnBrk="0" lvl="3" marL="1371600" rtl="0" algn="l">
      <a:defRPr kern="1200" sz="1800">
        <a:solidFill>
          <a:schemeClr val="tx1"/>
        </a:solidFill>
        <a:latin typeface="+mn-lt"/>
        <a:ea typeface="+mn-ea"/>
        <a:cs typeface="+mn-cs"/>
      </a:defRPr>
    </a:lvl4pPr>
    <a:lvl5pPr defTabSz="914400" eaLnBrk="1" hangingPunct="1" latinLnBrk="0" lvl="4" marL="1828800" rtl="0" algn="l">
      <a:defRPr kern="1200" sz="1800">
        <a:solidFill>
          <a:schemeClr val="tx1"/>
        </a:solidFill>
        <a:latin typeface="+mn-lt"/>
        <a:ea typeface="+mn-ea"/>
        <a:cs typeface="+mn-cs"/>
      </a:defRPr>
    </a:lvl5pPr>
    <a:lvl6pPr defTabSz="914400" eaLnBrk="1" hangingPunct="1" latinLnBrk="0" lvl="5" marL="2286000" rtl="0" algn="l">
      <a:defRPr kern="1200" sz="1800">
        <a:solidFill>
          <a:schemeClr val="tx1"/>
        </a:solidFill>
        <a:latin typeface="+mn-lt"/>
        <a:ea typeface="+mn-ea"/>
        <a:cs typeface="+mn-cs"/>
      </a:defRPr>
    </a:lvl6pPr>
    <a:lvl7pPr defTabSz="914400" eaLnBrk="1" hangingPunct="1" latinLnBrk="0" lvl="6" marL="2743200" rtl="0" algn="l">
      <a:defRPr kern="1200" sz="1800">
        <a:solidFill>
          <a:schemeClr val="tx1"/>
        </a:solidFill>
        <a:latin typeface="+mn-lt"/>
        <a:ea typeface="+mn-ea"/>
        <a:cs typeface="+mn-cs"/>
      </a:defRPr>
    </a:lvl7pPr>
    <a:lvl8pPr defTabSz="914400" eaLnBrk="1" hangingPunct="1" latinLnBrk="0" lvl="7" marL="3200400" rtl="0" algn="l">
      <a:defRPr kern="1200" sz="1800">
        <a:solidFill>
          <a:schemeClr val="tx1"/>
        </a:solidFill>
        <a:latin typeface="+mn-lt"/>
        <a:ea typeface="+mn-ea"/>
        <a:cs typeface="+mn-cs"/>
      </a:defRPr>
    </a:lvl8pPr>
    <a:lvl9pPr defTabSz="914400" eaLnBrk="1" hangingPunct="1" latinLnBrk="0" lvl="8" marL="3657600" rtl="0" algn="l">
      <a:defRPr kern="1200" sz="1800">
        <a:solidFill>
          <a:schemeClr val="tx1"/>
        </a:solidFill>
        <a:latin typeface="+mn-lt"/>
        <a:ea typeface="+mn-ea"/>
        <a:cs typeface="+mn-cs"/>
      </a:defRPr>
    </a:lvl9pPr>
  </p:defaultTextStyle>
  <p:extLst>
    <p:ext uri="{EFAFB233-063F-42B5-8137-9DF3F51BA10A}">
      <p15:sldGuideLst>
        <p15:guide id="1" orient="horz" pos="2880">
          <p15:clr>
            <a:srgbClr val="A4A3A4"/>
          </p15:clr>
        </p15:guide>
        <p15:guide id="2" pos="2160">
          <p15:clr>
            <a:srgbClr val="A4A3A4"/>
          </p15:clr>
        </p15:guide>
      </p15:sldGuideLst>
    </p:ext>
  </p:extLst>
</p:presentation>
</file>

<file path=ppt/presProps2.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2.xml><?xml version="1.0" encoding="utf-8"?>
<a:tblStyleLst xmlns:a="http://schemas.openxmlformats.org/drawingml/2006/main" xmlns:r="http://schemas.openxmlformats.org/officeDocument/2006/relationships" def="{90651C3A-4460-11DB-9652-00E08161165F}">
  <a:tblStyle styleId="{6439B956-CC9A-4613-8FCF-00F9A28DF261}"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7F1FA"/>
          </a:solidFill>
        </a:fill>
      </a:tcStyle>
    </a:wholeTbl>
    <a:band1H>
      <a:tcTxStyle/>
      <a:tcStyle>
        <a:fill>
          <a:solidFill>
            <a:srgbClr val="CBE2F5"/>
          </a:solidFill>
        </a:fill>
      </a:tcStyle>
    </a:band1H>
    <a:band2H>
      <a:tcTxStyle/>
    </a:band2H>
    <a:band1V>
      <a:tcTxStyle/>
      <a:tcStyle>
        <a:fill>
          <a:solidFill>
            <a:srgbClr val="CBE2F5"/>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viewProps2.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11" Type="http://schemas.openxmlformats.org/officeDocument/2006/relationships/slide" Target="slides/slide5.xml"/><Relationship Id="rId10" Type="http://schemas.openxmlformats.org/officeDocument/2006/relationships/slide" Target="slides/slide4.xml"/><Relationship Id="rId21" Type="http://schemas.openxmlformats.org/officeDocument/2006/relationships/slide" Target="slides/slide15.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2.xml"/><Relationship Id="rId3" Type="http://schemas.openxmlformats.org/officeDocument/2006/relationships/presProps" Target="presProps2.xml"/><Relationship Id="rId4" Type="http://schemas.openxmlformats.org/officeDocument/2006/relationships/tableStyles" Target="tableStyles2.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charts/_rels/chart3.xml.rels><?xml version="1.0" encoding="UTF-8" standalone="yes"?>
<Relationships xmlns="http://schemas.openxmlformats.org/package/2006/relationships"><Relationship Id="rId3" Type="http://schemas.openxmlformats.org/officeDocument/2006/relationships/oleObject" Target="file:///D:\TUSHAR\NAAN%20MUDHALVAN%20PROJECT\employee_data1.xlsx" TargetMode="External"/><Relationship Id="rId2" Type="http://schemas.microsoft.com/office/2011/relationships/chartColorStyle" Target="colors3.xml"/><Relationship Id="rId1" Type="http://schemas.microsoft.com/office/2011/relationships/chartStyle" Target="style3.xml"/></Relationships>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[employee_data1.xlsx]Sheet1!PivotTable1</c:name>
    <c:fmtId val="19"/>
  </c:pivotSource>
  <c:chart>
    <c:title>
      <c:overlay val="0"/>
      <c:spPr>
        <a:noFill/>
        <a:ln>
          <a:noFill/>
        </a:ln>
        <a:effectLst/>
      </c:spPr>
      <c:txPr>
        <a:bodyPr rot="0" spcFirstLastPara="1" vertOverflow="ellipsis" vert="horz" wrap="square" anchor="ctr" anchorCtr="1"/>
        <a:lstStyle/>
        <a:p>
          <a:pPr>
            <a:defRPr sz="2000" b="1" i="0" u="none" strike="noStrike" kern="1200" spc="0" baseline="0">
              <a:solidFill>
                <a:schemeClr val="tx1"/>
              </a:solidFill>
              <a:latin typeface="Arial" panose="020B0604020202020204" pitchFamily="34" charset="0"/>
              <a:ea typeface="+mn-ea"/>
              <a:cs typeface="Arial" panose="020B0604020202020204" pitchFamily="34" charset="0"/>
            </a:defRPr>
          </a:pPr>
          <a:endParaRPr lang="en-US"/>
        </a:p>
      </c:txPr>
    </c:title>
    <c:autoTitleDeleted val="0"/>
    <c:pivotFmts>
      <c:pivotFmt>
        <c:idx val="0"/>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25400">
            <a:solidFill>
              <a:schemeClr val="lt1"/>
            </a:solidFill>
          </a:ln>
          <a:effectLst/>
          <a:sp3d contourW="25400">
            <a:contourClr>
              <a:schemeClr val="lt1"/>
            </a:contourClr>
          </a:sp3d>
        </c:spPr>
      </c:pivotFmt>
      <c:pivotFmt>
        <c:idx val="6"/>
        <c:spPr>
          <a:solidFill>
            <a:schemeClr val="accent1"/>
          </a:solidFill>
          <a:ln w="25400">
            <a:solidFill>
              <a:schemeClr val="lt1"/>
            </a:solidFill>
          </a:ln>
          <a:effectLst/>
          <a:sp3d contourW="25400">
            <a:contourClr>
              <a:schemeClr val="lt1"/>
            </a:contourClr>
          </a:sp3d>
        </c:spPr>
      </c:pivotFmt>
      <c:pivotFmt>
        <c:idx val="7"/>
        <c:spPr>
          <a:solidFill>
            <a:schemeClr val="accent1"/>
          </a:solidFill>
          <a:ln w="25400">
            <a:solidFill>
              <a:schemeClr val="lt1"/>
            </a:solidFill>
          </a:ln>
          <a:effectLst/>
          <a:sp3d contourW="25400">
            <a:contourClr>
              <a:schemeClr val="lt1"/>
            </a:contourClr>
          </a:sp3d>
        </c:spPr>
      </c:pivotFmt>
      <c:pivotFmt>
        <c:idx val="8"/>
        <c:spPr>
          <a:solidFill>
            <a:schemeClr val="accent1"/>
          </a:solidFill>
          <a:ln w="25400">
            <a:solidFill>
              <a:schemeClr val="lt1"/>
            </a:solidFill>
          </a:ln>
          <a:effectLst/>
          <a:sp3d contourW="25400">
            <a:contourClr>
              <a:schemeClr val="lt1"/>
            </a:contourClr>
          </a:sp3d>
        </c:spPr>
      </c:pivotFmt>
      <c:pivotFmt>
        <c:idx val="9"/>
        <c:spPr>
          <a:solidFill>
            <a:schemeClr val="accent1"/>
          </a:solidFill>
          <a:ln w="25400">
            <a:solidFill>
              <a:schemeClr val="lt1"/>
            </a:solidFill>
          </a:ln>
          <a:effectLst/>
          <a:sp3d contourW="25400">
            <a:contourClr>
              <a:schemeClr val="lt1"/>
            </a:contourClr>
          </a:sp3d>
        </c:spPr>
      </c:pivotFmt>
      <c:pivotFmt>
        <c:idx val="10"/>
        <c:spPr>
          <a:solidFill>
            <a:schemeClr val="accent1"/>
          </a:solidFill>
          <a:ln w="25400">
            <a:solidFill>
              <a:schemeClr val="lt1"/>
            </a:solidFill>
          </a:ln>
          <a:effectLst/>
          <a:sp3d contourW="25400">
            <a:contourClr>
              <a:schemeClr val="lt1"/>
            </a:contourClr>
          </a:sp3d>
        </c:spPr>
      </c:pivotFmt>
      <c:pivotFmt>
        <c:idx val="11"/>
        <c:spPr>
          <a:solidFill>
            <a:schemeClr val="accent1"/>
          </a:solidFill>
          <a:ln w="25400">
            <a:solidFill>
              <a:schemeClr val="lt1"/>
            </a:solidFill>
          </a:ln>
          <a:effectLst/>
          <a:sp3d contourW="25400">
            <a:contourClr>
              <a:schemeClr val="lt1"/>
            </a:contourClr>
          </a:sp3d>
        </c:spPr>
      </c:pivotFmt>
      <c:pivotFmt>
        <c:idx val="12"/>
        <c:spPr>
          <a:solidFill>
            <a:schemeClr val="accent1"/>
          </a:solidFill>
          <a:ln w="25400">
            <a:solidFill>
              <a:schemeClr val="lt1"/>
            </a:solidFill>
          </a:ln>
          <a:effectLst/>
          <a:sp3d contourW="25400">
            <a:contourClr>
              <a:schemeClr val="lt1"/>
            </a:contourClr>
          </a:sp3d>
        </c:spPr>
      </c:pivotFmt>
      <c:pivotFmt>
        <c:idx val="13"/>
        <c:spPr>
          <a:solidFill>
            <a:schemeClr val="accent1"/>
          </a:solidFill>
          <a:ln w="25400">
            <a:solidFill>
              <a:schemeClr val="lt1"/>
            </a:solidFill>
          </a:ln>
          <a:effectLst/>
          <a:sp3d contourW="25400">
            <a:contourClr>
              <a:schemeClr val="lt1"/>
            </a:contourClr>
          </a:sp3d>
        </c:spPr>
      </c:pivotFmt>
      <c:pivotFmt>
        <c:idx val="14"/>
        <c:spPr>
          <a:solidFill>
            <a:schemeClr val="accent1"/>
          </a:solidFill>
          <a:ln w="25400">
            <a:solidFill>
              <a:schemeClr val="lt1"/>
            </a:solidFill>
          </a:ln>
          <a:effectLst/>
          <a:sp3d contourW="25400">
            <a:contourClr>
              <a:schemeClr val="lt1"/>
            </a:contourClr>
          </a:sp3d>
        </c:spPr>
      </c:pivotFmt>
      <c:pivotFmt>
        <c:idx val="15"/>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w="25400">
            <a:solidFill>
              <a:schemeClr val="lt1"/>
            </a:solidFill>
          </a:ln>
          <a:effectLst/>
          <a:sp3d contourW="25400">
            <a:contourClr>
              <a:schemeClr val="lt1"/>
            </a:contourClr>
          </a:sp3d>
        </c:spPr>
      </c:pivotFmt>
      <c:pivotFmt>
        <c:idx val="17"/>
        <c:spPr>
          <a:solidFill>
            <a:schemeClr val="accent1"/>
          </a:solidFill>
          <a:ln w="25400">
            <a:solidFill>
              <a:schemeClr val="lt1"/>
            </a:solidFill>
          </a:ln>
          <a:effectLst/>
          <a:sp3d contourW="25400">
            <a:contourClr>
              <a:schemeClr val="lt1"/>
            </a:contourClr>
          </a:sp3d>
        </c:spPr>
      </c:pivotFmt>
      <c:pivotFmt>
        <c:idx val="18"/>
        <c:spPr>
          <a:solidFill>
            <a:schemeClr val="accent1"/>
          </a:solidFill>
          <a:ln w="25400">
            <a:solidFill>
              <a:schemeClr val="lt1"/>
            </a:solidFill>
          </a:ln>
          <a:effectLst/>
          <a:sp3d contourW="25400">
            <a:contourClr>
              <a:schemeClr val="lt1"/>
            </a:contourClr>
          </a:sp3d>
        </c:spPr>
      </c:pivotFmt>
      <c:pivotFmt>
        <c:idx val="19"/>
        <c:spPr>
          <a:solidFill>
            <a:schemeClr val="accent1"/>
          </a:solidFill>
          <a:ln w="25400">
            <a:solidFill>
              <a:schemeClr val="lt1"/>
            </a:solidFill>
          </a:ln>
          <a:effectLst/>
          <a:sp3d contourW="25400">
            <a:contourClr>
              <a:schemeClr val="lt1"/>
            </a:contourClr>
          </a:sp3d>
        </c:spPr>
      </c:pivotFmt>
      <c:pivotFmt>
        <c:idx val="20"/>
        <c:spPr>
          <a:solidFill>
            <a:schemeClr val="accent1"/>
          </a:solidFill>
          <a:ln w="25400">
            <a:solidFill>
              <a:schemeClr val="lt1"/>
            </a:solidFill>
          </a:ln>
          <a:effectLst/>
          <a:sp3d contourW="25400">
            <a:contourClr>
              <a:schemeClr val="lt1"/>
            </a:contourClr>
          </a:sp3d>
        </c:spPr>
      </c:pivotFmt>
      <c:pivotFmt>
        <c:idx val="21"/>
        <c:spPr>
          <a:solidFill>
            <a:schemeClr val="accent1"/>
          </a:solidFill>
          <a:ln w="25400">
            <a:solidFill>
              <a:schemeClr val="lt1"/>
            </a:solidFill>
          </a:ln>
          <a:effectLst/>
          <a:sp3d contourW="25400">
            <a:contourClr>
              <a:schemeClr val="lt1"/>
            </a:contourClr>
          </a:sp3d>
        </c:spPr>
      </c:pivotFmt>
      <c:pivotFmt>
        <c:idx val="22"/>
        <c:spPr>
          <a:solidFill>
            <a:schemeClr val="accent1"/>
          </a:solidFill>
          <a:ln w="25400">
            <a:solidFill>
              <a:schemeClr val="lt1"/>
            </a:solidFill>
          </a:ln>
          <a:effectLst/>
          <a:sp3d contourW="25400">
            <a:contourClr>
              <a:schemeClr val="lt1"/>
            </a:contourClr>
          </a:sp3d>
        </c:spPr>
      </c:pivotFmt>
      <c:pivotFmt>
        <c:idx val="23"/>
        <c:spPr>
          <a:solidFill>
            <a:schemeClr val="accent1"/>
          </a:solidFill>
          <a:ln w="25400">
            <a:solidFill>
              <a:schemeClr val="lt1"/>
            </a:solidFill>
          </a:ln>
          <a:effectLst/>
          <a:sp3d contourW="25400">
            <a:contourClr>
              <a:schemeClr val="lt1"/>
            </a:contourClr>
          </a:sp3d>
        </c:spPr>
      </c:pivotFmt>
      <c:pivotFmt>
        <c:idx val="24"/>
        <c:spPr>
          <a:solidFill>
            <a:schemeClr val="accent1"/>
          </a:solidFill>
          <a:ln w="25400">
            <a:solidFill>
              <a:schemeClr val="lt1"/>
            </a:solidFill>
          </a:ln>
          <a:effectLst/>
          <a:sp3d contourW="25400">
            <a:contourClr>
              <a:schemeClr val="lt1"/>
            </a:contourClr>
          </a:sp3d>
        </c:spPr>
      </c:pivotFmt>
      <c:pivotFmt>
        <c:idx val="25"/>
        <c:spPr>
          <a:solidFill>
            <a:schemeClr val="accent1"/>
          </a:solidFill>
          <a:ln w="25400">
            <a:solidFill>
              <a:schemeClr val="lt1"/>
            </a:solidFill>
          </a:ln>
          <a:effectLst/>
          <a:sp3d contourW="25400">
            <a:contourClr>
              <a:schemeClr val="lt1"/>
            </a:contourClr>
          </a:sp3d>
        </c:spPr>
      </c:pivotFmt>
      <c:pivotFmt>
        <c:idx val="26"/>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7"/>
        <c:spPr>
          <a:solidFill>
            <a:schemeClr val="accent1"/>
          </a:solidFill>
          <a:ln w="25400">
            <a:solidFill>
              <a:schemeClr val="lt1"/>
            </a:solidFill>
          </a:ln>
          <a:effectLst/>
          <a:sp3d contourW="25400">
            <a:contourClr>
              <a:schemeClr val="lt1"/>
            </a:contourClr>
          </a:sp3d>
        </c:spPr>
      </c:pivotFmt>
      <c:pivotFmt>
        <c:idx val="28"/>
        <c:spPr>
          <a:solidFill>
            <a:schemeClr val="accent1"/>
          </a:solidFill>
          <a:ln w="25400">
            <a:solidFill>
              <a:schemeClr val="lt1"/>
            </a:solidFill>
          </a:ln>
          <a:effectLst/>
          <a:sp3d contourW="25400">
            <a:contourClr>
              <a:schemeClr val="lt1"/>
            </a:contourClr>
          </a:sp3d>
        </c:spPr>
      </c:pivotFmt>
      <c:pivotFmt>
        <c:idx val="29"/>
        <c:spPr>
          <a:solidFill>
            <a:schemeClr val="accent1"/>
          </a:solidFill>
          <a:ln w="25400">
            <a:solidFill>
              <a:schemeClr val="lt1"/>
            </a:solidFill>
          </a:ln>
          <a:effectLst/>
          <a:sp3d contourW="25400">
            <a:contourClr>
              <a:schemeClr val="lt1"/>
            </a:contourClr>
          </a:sp3d>
        </c:spPr>
      </c:pivotFmt>
      <c:pivotFmt>
        <c:idx val="30"/>
        <c:spPr>
          <a:solidFill>
            <a:schemeClr val="accent1"/>
          </a:solidFill>
          <a:ln w="25400">
            <a:solidFill>
              <a:schemeClr val="lt1"/>
            </a:solidFill>
          </a:ln>
          <a:effectLst/>
          <a:sp3d contourW="25400">
            <a:contourClr>
              <a:schemeClr val="lt1"/>
            </a:contourClr>
          </a:sp3d>
        </c:spPr>
      </c:pivotFmt>
      <c:pivotFmt>
        <c:idx val="31"/>
        <c:spPr>
          <a:solidFill>
            <a:schemeClr val="accent1"/>
          </a:solidFill>
          <a:ln w="25400">
            <a:solidFill>
              <a:schemeClr val="lt1"/>
            </a:solidFill>
          </a:ln>
          <a:effectLst/>
          <a:sp3d contourW="25400">
            <a:contourClr>
              <a:schemeClr val="lt1"/>
            </a:contourClr>
          </a:sp3d>
        </c:spPr>
      </c:pivotFmt>
      <c:pivotFmt>
        <c:idx val="32"/>
        <c:spPr>
          <a:solidFill>
            <a:schemeClr val="accent1"/>
          </a:solidFill>
          <a:ln w="25400">
            <a:solidFill>
              <a:schemeClr val="lt1"/>
            </a:solidFill>
          </a:ln>
          <a:effectLst/>
          <a:sp3d contourW="25400">
            <a:contourClr>
              <a:schemeClr val="lt1"/>
            </a:contourClr>
          </a:sp3d>
        </c:spPr>
      </c:pivotFmt>
      <c:pivotFmt>
        <c:idx val="33"/>
        <c:spPr>
          <a:solidFill>
            <a:schemeClr val="accent1"/>
          </a:solidFill>
          <a:ln w="25400">
            <a:solidFill>
              <a:schemeClr val="lt1"/>
            </a:solidFill>
          </a:ln>
          <a:effectLst/>
          <a:sp3d contourW="25400">
            <a:contourClr>
              <a:schemeClr val="lt1"/>
            </a:contourClr>
          </a:sp3d>
        </c:spPr>
      </c:pivotFmt>
      <c:pivotFmt>
        <c:idx val="34"/>
        <c:spPr>
          <a:solidFill>
            <a:schemeClr val="accent1"/>
          </a:solidFill>
          <a:ln w="25400">
            <a:solidFill>
              <a:schemeClr val="lt1"/>
            </a:solidFill>
          </a:ln>
          <a:effectLst/>
          <a:sp3d contourW="25400">
            <a:contourClr>
              <a:schemeClr val="lt1"/>
            </a:contourClr>
          </a:sp3d>
        </c:spPr>
      </c:pivotFmt>
      <c:pivotFmt>
        <c:idx val="35"/>
        <c:spPr>
          <a:solidFill>
            <a:schemeClr val="accent1"/>
          </a:solidFill>
          <a:ln w="25400">
            <a:solidFill>
              <a:schemeClr val="lt1"/>
            </a:solidFill>
          </a:ln>
          <a:effectLst/>
          <a:sp3d contourW="25400">
            <a:contourClr>
              <a:schemeClr val="lt1"/>
            </a:contourClr>
          </a:sp3d>
        </c:spPr>
      </c:pivotFmt>
      <c:pivotFmt>
        <c:idx val="36"/>
        <c:spPr>
          <a:solidFill>
            <a:schemeClr val="accent1"/>
          </a:solidFill>
          <a:ln w="25400">
            <a:solidFill>
              <a:schemeClr val="lt1"/>
            </a:solidFill>
          </a:ln>
          <a:effectLst/>
          <a:sp3d contourW="25400">
            <a:contourClr>
              <a:schemeClr val="lt1"/>
            </a:contourClr>
          </a:sp3d>
        </c:spPr>
      </c:pivotFmt>
      <c:pivotFmt>
        <c:idx val="37"/>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8"/>
        <c:spPr>
          <a:solidFill>
            <a:schemeClr val="accent1"/>
          </a:solidFill>
          <a:ln w="25400">
            <a:solidFill>
              <a:schemeClr val="lt1"/>
            </a:solidFill>
          </a:ln>
          <a:effectLst/>
          <a:sp3d contourW="25400">
            <a:contourClr>
              <a:schemeClr val="lt1"/>
            </a:contourClr>
          </a:sp3d>
        </c:spPr>
      </c:pivotFmt>
      <c:pivotFmt>
        <c:idx val="39"/>
        <c:spPr>
          <a:solidFill>
            <a:schemeClr val="accent1"/>
          </a:solidFill>
          <a:ln w="25400">
            <a:solidFill>
              <a:schemeClr val="lt1"/>
            </a:solidFill>
          </a:ln>
          <a:effectLst/>
          <a:sp3d contourW="25400">
            <a:contourClr>
              <a:schemeClr val="lt1"/>
            </a:contourClr>
          </a:sp3d>
        </c:spPr>
      </c:pivotFmt>
      <c:pivotFmt>
        <c:idx val="40"/>
        <c:spPr>
          <a:solidFill>
            <a:schemeClr val="accent1"/>
          </a:solidFill>
          <a:ln w="25400">
            <a:solidFill>
              <a:schemeClr val="lt1"/>
            </a:solidFill>
          </a:ln>
          <a:effectLst/>
          <a:sp3d contourW="25400">
            <a:contourClr>
              <a:schemeClr val="lt1"/>
            </a:contourClr>
          </a:sp3d>
        </c:spPr>
      </c:pivotFmt>
      <c:pivotFmt>
        <c:idx val="41"/>
        <c:spPr>
          <a:solidFill>
            <a:schemeClr val="accent1"/>
          </a:solidFill>
          <a:ln w="25400">
            <a:solidFill>
              <a:schemeClr val="lt1"/>
            </a:solidFill>
          </a:ln>
          <a:effectLst/>
          <a:sp3d contourW="25400">
            <a:contourClr>
              <a:schemeClr val="lt1"/>
            </a:contourClr>
          </a:sp3d>
        </c:spPr>
      </c:pivotFmt>
      <c:pivotFmt>
        <c:idx val="42"/>
        <c:spPr>
          <a:solidFill>
            <a:schemeClr val="accent1"/>
          </a:solidFill>
          <a:ln w="25400">
            <a:solidFill>
              <a:schemeClr val="lt1"/>
            </a:solidFill>
          </a:ln>
          <a:effectLst/>
          <a:sp3d contourW="25400">
            <a:contourClr>
              <a:schemeClr val="lt1"/>
            </a:contourClr>
          </a:sp3d>
        </c:spPr>
      </c:pivotFmt>
      <c:pivotFmt>
        <c:idx val="43"/>
        <c:spPr>
          <a:solidFill>
            <a:schemeClr val="accent1"/>
          </a:solidFill>
          <a:ln w="25400">
            <a:solidFill>
              <a:schemeClr val="lt1"/>
            </a:solidFill>
          </a:ln>
          <a:effectLst/>
          <a:sp3d contourW="25400">
            <a:contourClr>
              <a:schemeClr val="lt1"/>
            </a:contourClr>
          </a:sp3d>
        </c:spPr>
      </c:pivotFmt>
      <c:pivotFmt>
        <c:idx val="44"/>
        <c:spPr>
          <a:solidFill>
            <a:schemeClr val="accent1"/>
          </a:solidFill>
          <a:ln w="25400">
            <a:solidFill>
              <a:schemeClr val="lt1"/>
            </a:solidFill>
          </a:ln>
          <a:effectLst/>
          <a:sp3d contourW="25400">
            <a:contourClr>
              <a:schemeClr val="lt1"/>
            </a:contourClr>
          </a:sp3d>
        </c:spPr>
      </c:pivotFmt>
      <c:pivotFmt>
        <c:idx val="45"/>
        <c:spPr>
          <a:solidFill>
            <a:schemeClr val="accent1"/>
          </a:solidFill>
          <a:ln w="25400">
            <a:solidFill>
              <a:schemeClr val="lt1"/>
            </a:solidFill>
          </a:ln>
          <a:effectLst/>
          <a:sp3d contourW="25400">
            <a:contourClr>
              <a:schemeClr val="lt1"/>
            </a:contourClr>
          </a:sp3d>
        </c:spPr>
      </c:pivotFmt>
      <c:pivotFmt>
        <c:idx val="46"/>
        <c:spPr>
          <a:solidFill>
            <a:schemeClr val="accent1"/>
          </a:solidFill>
          <a:ln w="25400">
            <a:solidFill>
              <a:schemeClr val="lt1"/>
            </a:solidFill>
          </a:ln>
          <a:effectLst/>
          <a:sp3d contourW="25400">
            <a:contourClr>
              <a:schemeClr val="lt1"/>
            </a:contourClr>
          </a:sp3d>
        </c:spPr>
      </c:pivotFmt>
      <c:pivotFmt>
        <c:idx val="47"/>
        <c:spPr>
          <a:solidFill>
            <a:schemeClr val="accent1"/>
          </a:solidFill>
          <a:ln w="25400">
            <a:solidFill>
              <a:schemeClr val="lt1"/>
            </a:solidFill>
          </a:ln>
          <a:effectLst/>
          <a:sp3d contourW="25400">
            <a:contourClr>
              <a:schemeClr val="lt1"/>
            </a:contourClr>
          </a:sp3d>
        </c:spPr>
      </c:pivotFmt>
      <c:pivotFmt>
        <c:idx val="48"/>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9"/>
        <c:spPr>
          <a:solidFill>
            <a:schemeClr val="accent1"/>
          </a:solidFill>
          <a:ln w="25400">
            <a:solidFill>
              <a:schemeClr val="lt1"/>
            </a:solidFill>
          </a:ln>
          <a:effectLst/>
          <a:sp3d contourW="25400">
            <a:contourClr>
              <a:schemeClr val="lt1"/>
            </a:contourClr>
          </a:sp3d>
        </c:spPr>
      </c:pivotFmt>
      <c:pivotFmt>
        <c:idx val="50"/>
        <c:spPr>
          <a:solidFill>
            <a:schemeClr val="accent1"/>
          </a:solidFill>
          <a:ln w="25400">
            <a:solidFill>
              <a:schemeClr val="lt1"/>
            </a:solidFill>
          </a:ln>
          <a:effectLst/>
          <a:sp3d contourW="25400">
            <a:contourClr>
              <a:schemeClr val="lt1"/>
            </a:contourClr>
          </a:sp3d>
        </c:spPr>
      </c:pivotFmt>
      <c:pivotFmt>
        <c:idx val="51"/>
        <c:spPr>
          <a:solidFill>
            <a:schemeClr val="accent1"/>
          </a:solidFill>
          <a:ln w="25400">
            <a:solidFill>
              <a:schemeClr val="lt1"/>
            </a:solidFill>
          </a:ln>
          <a:effectLst/>
          <a:sp3d contourW="25400">
            <a:contourClr>
              <a:schemeClr val="lt1"/>
            </a:contourClr>
          </a:sp3d>
        </c:spPr>
      </c:pivotFmt>
      <c:pivotFmt>
        <c:idx val="52"/>
        <c:spPr>
          <a:solidFill>
            <a:schemeClr val="accent1"/>
          </a:solidFill>
          <a:ln w="25400">
            <a:solidFill>
              <a:schemeClr val="lt1"/>
            </a:solidFill>
          </a:ln>
          <a:effectLst/>
          <a:sp3d contourW="25400">
            <a:contourClr>
              <a:schemeClr val="lt1"/>
            </a:contourClr>
          </a:sp3d>
        </c:spPr>
      </c:pivotFmt>
      <c:pivotFmt>
        <c:idx val="53"/>
        <c:spPr>
          <a:solidFill>
            <a:schemeClr val="accent1"/>
          </a:solidFill>
          <a:ln w="25400">
            <a:solidFill>
              <a:schemeClr val="lt1"/>
            </a:solidFill>
          </a:ln>
          <a:effectLst/>
          <a:sp3d contourW="25400">
            <a:contourClr>
              <a:schemeClr val="lt1"/>
            </a:contourClr>
          </a:sp3d>
        </c:spPr>
      </c:pivotFmt>
      <c:pivotFmt>
        <c:idx val="54"/>
        <c:spPr>
          <a:solidFill>
            <a:schemeClr val="accent1"/>
          </a:solidFill>
          <a:ln w="25400">
            <a:solidFill>
              <a:schemeClr val="lt1"/>
            </a:solidFill>
          </a:ln>
          <a:effectLst/>
          <a:sp3d contourW="25400">
            <a:contourClr>
              <a:schemeClr val="lt1"/>
            </a:contourClr>
          </a:sp3d>
        </c:spPr>
      </c:pivotFmt>
      <c:pivotFmt>
        <c:idx val="55"/>
        <c:spPr>
          <a:solidFill>
            <a:schemeClr val="accent1"/>
          </a:solidFill>
          <a:ln w="25400">
            <a:solidFill>
              <a:schemeClr val="lt1"/>
            </a:solidFill>
          </a:ln>
          <a:effectLst/>
          <a:sp3d contourW="25400">
            <a:contourClr>
              <a:schemeClr val="lt1"/>
            </a:contourClr>
          </a:sp3d>
        </c:spPr>
      </c:pivotFmt>
      <c:pivotFmt>
        <c:idx val="56"/>
        <c:spPr>
          <a:solidFill>
            <a:schemeClr val="accent1"/>
          </a:solidFill>
          <a:ln w="25400">
            <a:solidFill>
              <a:schemeClr val="lt1"/>
            </a:solidFill>
          </a:ln>
          <a:effectLst/>
          <a:sp3d contourW="25400">
            <a:contourClr>
              <a:schemeClr val="lt1"/>
            </a:contourClr>
          </a:sp3d>
        </c:spPr>
      </c:pivotFmt>
      <c:pivotFmt>
        <c:idx val="57"/>
        <c:spPr>
          <a:solidFill>
            <a:schemeClr val="accent1"/>
          </a:solidFill>
          <a:ln w="25400">
            <a:solidFill>
              <a:schemeClr val="lt1"/>
            </a:solidFill>
          </a:ln>
          <a:effectLst/>
          <a:sp3d contourW="25400">
            <a:contourClr>
              <a:schemeClr val="lt1"/>
            </a:contourClr>
          </a:sp3d>
        </c:spPr>
      </c:pivotFmt>
      <c:pivotFmt>
        <c:idx val="58"/>
        <c:spPr>
          <a:solidFill>
            <a:schemeClr val="accent1"/>
          </a:solidFill>
          <a:ln w="25400">
            <a:solidFill>
              <a:schemeClr val="lt1"/>
            </a:solidFill>
          </a:ln>
          <a:effectLst/>
          <a:sp3d contourW="25400">
            <a:contourClr>
              <a:schemeClr val="lt1"/>
            </a:contourClr>
          </a:sp3d>
        </c:spPr>
      </c:pivotFmt>
      <c:pivotFmt>
        <c:idx val="59"/>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0"/>
        <c:spPr>
          <a:solidFill>
            <a:schemeClr val="accent1"/>
          </a:solidFill>
          <a:ln w="25400">
            <a:solidFill>
              <a:schemeClr val="lt1"/>
            </a:solidFill>
          </a:ln>
          <a:effectLst/>
          <a:sp3d contourW="25400">
            <a:contourClr>
              <a:schemeClr val="lt1"/>
            </a:contourClr>
          </a:sp3d>
        </c:spPr>
      </c:pivotFmt>
      <c:pivotFmt>
        <c:idx val="61"/>
        <c:spPr>
          <a:solidFill>
            <a:schemeClr val="accent1"/>
          </a:solidFill>
          <a:ln w="25400">
            <a:solidFill>
              <a:schemeClr val="lt1"/>
            </a:solidFill>
          </a:ln>
          <a:effectLst/>
          <a:sp3d contourW="25400">
            <a:contourClr>
              <a:schemeClr val="lt1"/>
            </a:contourClr>
          </a:sp3d>
        </c:spPr>
      </c:pivotFmt>
      <c:pivotFmt>
        <c:idx val="62"/>
        <c:spPr>
          <a:solidFill>
            <a:schemeClr val="accent1"/>
          </a:solidFill>
          <a:ln w="25400">
            <a:solidFill>
              <a:schemeClr val="lt1"/>
            </a:solidFill>
          </a:ln>
          <a:effectLst/>
          <a:sp3d contourW="25400">
            <a:contourClr>
              <a:schemeClr val="lt1"/>
            </a:contourClr>
          </a:sp3d>
        </c:spPr>
      </c:pivotFmt>
      <c:pivotFmt>
        <c:idx val="63"/>
        <c:spPr>
          <a:solidFill>
            <a:schemeClr val="accent1"/>
          </a:solidFill>
          <a:ln w="25400">
            <a:solidFill>
              <a:schemeClr val="lt1"/>
            </a:solidFill>
          </a:ln>
          <a:effectLst/>
          <a:sp3d contourW="25400">
            <a:contourClr>
              <a:schemeClr val="lt1"/>
            </a:contourClr>
          </a:sp3d>
        </c:spPr>
      </c:pivotFmt>
      <c:pivotFmt>
        <c:idx val="64"/>
        <c:spPr>
          <a:solidFill>
            <a:schemeClr val="accent1"/>
          </a:solidFill>
          <a:ln w="25400">
            <a:solidFill>
              <a:schemeClr val="lt1"/>
            </a:solidFill>
          </a:ln>
          <a:effectLst/>
          <a:sp3d contourW="25400">
            <a:contourClr>
              <a:schemeClr val="lt1"/>
            </a:contourClr>
          </a:sp3d>
        </c:spPr>
      </c:pivotFmt>
      <c:pivotFmt>
        <c:idx val="65"/>
        <c:spPr>
          <a:solidFill>
            <a:schemeClr val="accent1"/>
          </a:solidFill>
          <a:ln w="25400">
            <a:solidFill>
              <a:schemeClr val="lt1"/>
            </a:solidFill>
          </a:ln>
          <a:effectLst/>
          <a:sp3d contourW="25400">
            <a:contourClr>
              <a:schemeClr val="lt1"/>
            </a:contourClr>
          </a:sp3d>
        </c:spPr>
      </c:pivotFmt>
      <c:pivotFmt>
        <c:idx val="66"/>
        <c:spPr>
          <a:solidFill>
            <a:schemeClr val="accent1"/>
          </a:solidFill>
          <a:ln w="25400">
            <a:solidFill>
              <a:schemeClr val="lt1"/>
            </a:solidFill>
          </a:ln>
          <a:effectLst/>
          <a:sp3d contourW="25400">
            <a:contourClr>
              <a:schemeClr val="lt1"/>
            </a:contourClr>
          </a:sp3d>
        </c:spPr>
      </c:pivotFmt>
      <c:pivotFmt>
        <c:idx val="67"/>
        <c:spPr>
          <a:solidFill>
            <a:schemeClr val="accent1"/>
          </a:solidFill>
          <a:ln w="25400">
            <a:solidFill>
              <a:schemeClr val="lt1"/>
            </a:solidFill>
          </a:ln>
          <a:effectLst/>
          <a:sp3d contourW="25400">
            <a:contourClr>
              <a:schemeClr val="lt1"/>
            </a:contourClr>
          </a:sp3d>
        </c:spPr>
      </c:pivotFmt>
      <c:pivotFmt>
        <c:idx val="68"/>
        <c:spPr>
          <a:solidFill>
            <a:schemeClr val="accent1"/>
          </a:solidFill>
          <a:ln w="25400">
            <a:solidFill>
              <a:schemeClr val="lt1"/>
            </a:solidFill>
          </a:ln>
          <a:effectLst/>
          <a:sp3d contourW="25400">
            <a:contourClr>
              <a:schemeClr val="lt1"/>
            </a:contourClr>
          </a:sp3d>
        </c:spPr>
      </c:pivotFmt>
      <c:pivotFmt>
        <c:idx val="69"/>
        <c:spPr>
          <a:solidFill>
            <a:schemeClr val="accent1"/>
          </a:solidFill>
          <a:ln w="25400">
            <a:solidFill>
              <a:schemeClr val="lt1"/>
            </a:solidFill>
          </a:ln>
          <a:effectLst/>
          <a:sp3d contourW="25400">
            <a:contourClr>
              <a:schemeClr val="lt1"/>
            </a:contourClr>
          </a:sp3d>
        </c:spPr>
      </c:pivotFmt>
      <c:pivotFmt>
        <c:idx val="70"/>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1"/>
        <c:spPr>
          <a:solidFill>
            <a:schemeClr val="accent1"/>
          </a:solidFill>
          <a:ln w="25400">
            <a:solidFill>
              <a:schemeClr val="lt1"/>
            </a:solidFill>
          </a:ln>
          <a:effectLst/>
          <a:sp3d contourW="25400">
            <a:contourClr>
              <a:schemeClr val="lt1"/>
            </a:contourClr>
          </a:sp3d>
        </c:spPr>
      </c:pivotFmt>
      <c:pivotFmt>
        <c:idx val="72"/>
        <c:spPr>
          <a:solidFill>
            <a:schemeClr val="accent1"/>
          </a:solidFill>
          <a:ln w="25400">
            <a:solidFill>
              <a:schemeClr val="lt1"/>
            </a:solidFill>
          </a:ln>
          <a:effectLst/>
          <a:sp3d contourW="25400">
            <a:contourClr>
              <a:schemeClr val="lt1"/>
            </a:contourClr>
          </a:sp3d>
        </c:spPr>
      </c:pivotFmt>
      <c:pivotFmt>
        <c:idx val="73"/>
        <c:spPr>
          <a:solidFill>
            <a:schemeClr val="accent1"/>
          </a:solidFill>
          <a:ln w="25400">
            <a:solidFill>
              <a:schemeClr val="lt1"/>
            </a:solidFill>
          </a:ln>
          <a:effectLst/>
          <a:sp3d contourW="25400">
            <a:contourClr>
              <a:schemeClr val="lt1"/>
            </a:contourClr>
          </a:sp3d>
        </c:spPr>
      </c:pivotFmt>
      <c:pivotFmt>
        <c:idx val="74"/>
        <c:spPr>
          <a:solidFill>
            <a:schemeClr val="accent1"/>
          </a:solidFill>
          <a:ln w="25400">
            <a:solidFill>
              <a:schemeClr val="lt1"/>
            </a:solidFill>
          </a:ln>
          <a:effectLst/>
          <a:sp3d contourW="25400">
            <a:contourClr>
              <a:schemeClr val="lt1"/>
            </a:contourClr>
          </a:sp3d>
        </c:spPr>
      </c:pivotFmt>
      <c:pivotFmt>
        <c:idx val="75"/>
        <c:spPr>
          <a:solidFill>
            <a:schemeClr val="accent1"/>
          </a:solidFill>
          <a:ln w="25400">
            <a:solidFill>
              <a:schemeClr val="lt1"/>
            </a:solidFill>
          </a:ln>
          <a:effectLst/>
          <a:sp3d contourW="25400">
            <a:contourClr>
              <a:schemeClr val="lt1"/>
            </a:contourClr>
          </a:sp3d>
        </c:spPr>
      </c:pivotFmt>
      <c:pivotFmt>
        <c:idx val="76"/>
        <c:spPr>
          <a:solidFill>
            <a:schemeClr val="accent1"/>
          </a:solidFill>
          <a:ln w="25400">
            <a:solidFill>
              <a:schemeClr val="lt1"/>
            </a:solidFill>
          </a:ln>
          <a:effectLst/>
          <a:sp3d contourW="25400">
            <a:contourClr>
              <a:schemeClr val="lt1"/>
            </a:contourClr>
          </a:sp3d>
        </c:spPr>
      </c:pivotFmt>
      <c:pivotFmt>
        <c:idx val="77"/>
        <c:spPr>
          <a:solidFill>
            <a:schemeClr val="accent1"/>
          </a:solidFill>
          <a:ln w="25400">
            <a:solidFill>
              <a:schemeClr val="lt1"/>
            </a:solidFill>
          </a:ln>
          <a:effectLst/>
          <a:sp3d contourW="25400">
            <a:contourClr>
              <a:schemeClr val="lt1"/>
            </a:contourClr>
          </a:sp3d>
        </c:spPr>
      </c:pivotFmt>
      <c:pivotFmt>
        <c:idx val="78"/>
        <c:spPr>
          <a:solidFill>
            <a:schemeClr val="accent1"/>
          </a:solidFill>
          <a:ln w="25400">
            <a:solidFill>
              <a:schemeClr val="lt1"/>
            </a:solidFill>
          </a:ln>
          <a:effectLst/>
          <a:sp3d contourW="25400">
            <a:contourClr>
              <a:schemeClr val="lt1"/>
            </a:contourClr>
          </a:sp3d>
        </c:spPr>
      </c:pivotFmt>
      <c:pivotFmt>
        <c:idx val="79"/>
        <c:spPr>
          <a:solidFill>
            <a:schemeClr val="accent1"/>
          </a:solidFill>
          <a:ln w="25400">
            <a:solidFill>
              <a:schemeClr val="lt1"/>
            </a:solidFill>
          </a:ln>
          <a:effectLst/>
          <a:sp3d contourW="25400">
            <a:contourClr>
              <a:schemeClr val="lt1"/>
            </a:contourClr>
          </a:sp3d>
        </c:spPr>
      </c:pivotFmt>
      <c:pivotFmt>
        <c:idx val="80"/>
        <c:spPr>
          <a:solidFill>
            <a:schemeClr val="accent1"/>
          </a:solidFill>
          <a:ln w="25400">
            <a:solidFill>
              <a:schemeClr val="lt1"/>
            </a:solidFill>
          </a:ln>
          <a:effectLst/>
          <a:sp3d contourW="25400">
            <a:contourClr>
              <a:schemeClr val="lt1"/>
            </a:contourClr>
          </a:sp3d>
        </c:spPr>
      </c:pivotFmt>
      <c:pivotFmt>
        <c:idx val="81"/>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2"/>
        <c:spPr>
          <a:solidFill>
            <a:schemeClr val="accent1"/>
          </a:solidFill>
          <a:ln w="25400">
            <a:solidFill>
              <a:schemeClr val="lt1"/>
            </a:solidFill>
          </a:ln>
          <a:effectLst/>
          <a:sp3d contourW="25400">
            <a:contourClr>
              <a:schemeClr val="lt1"/>
            </a:contourClr>
          </a:sp3d>
        </c:spPr>
      </c:pivotFmt>
      <c:pivotFmt>
        <c:idx val="83"/>
        <c:spPr>
          <a:solidFill>
            <a:schemeClr val="accent1"/>
          </a:solidFill>
          <a:ln w="25400">
            <a:solidFill>
              <a:schemeClr val="lt1"/>
            </a:solidFill>
          </a:ln>
          <a:effectLst/>
          <a:sp3d contourW="25400">
            <a:contourClr>
              <a:schemeClr val="lt1"/>
            </a:contourClr>
          </a:sp3d>
        </c:spPr>
      </c:pivotFmt>
      <c:pivotFmt>
        <c:idx val="84"/>
        <c:spPr>
          <a:solidFill>
            <a:schemeClr val="accent1"/>
          </a:solidFill>
          <a:ln w="25400">
            <a:solidFill>
              <a:schemeClr val="lt1"/>
            </a:solidFill>
          </a:ln>
          <a:effectLst/>
          <a:sp3d contourW="25400">
            <a:contourClr>
              <a:schemeClr val="lt1"/>
            </a:contourClr>
          </a:sp3d>
        </c:spPr>
      </c:pivotFmt>
      <c:pivotFmt>
        <c:idx val="85"/>
        <c:spPr>
          <a:solidFill>
            <a:schemeClr val="accent1"/>
          </a:solidFill>
          <a:ln w="25400">
            <a:solidFill>
              <a:schemeClr val="lt1"/>
            </a:solidFill>
          </a:ln>
          <a:effectLst/>
          <a:sp3d contourW="25400">
            <a:contourClr>
              <a:schemeClr val="lt1"/>
            </a:contourClr>
          </a:sp3d>
        </c:spPr>
      </c:pivotFmt>
      <c:pivotFmt>
        <c:idx val="86"/>
        <c:spPr>
          <a:solidFill>
            <a:schemeClr val="accent1"/>
          </a:solidFill>
          <a:ln w="25400">
            <a:solidFill>
              <a:schemeClr val="lt1"/>
            </a:solidFill>
          </a:ln>
          <a:effectLst/>
          <a:sp3d contourW="25400">
            <a:contourClr>
              <a:schemeClr val="lt1"/>
            </a:contourClr>
          </a:sp3d>
        </c:spPr>
      </c:pivotFmt>
      <c:pivotFmt>
        <c:idx val="87"/>
        <c:spPr>
          <a:solidFill>
            <a:schemeClr val="accent1"/>
          </a:solidFill>
          <a:ln w="25400">
            <a:solidFill>
              <a:schemeClr val="lt1"/>
            </a:solidFill>
          </a:ln>
          <a:effectLst/>
          <a:sp3d contourW="25400">
            <a:contourClr>
              <a:schemeClr val="lt1"/>
            </a:contourClr>
          </a:sp3d>
        </c:spPr>
      </c:pivotFmt>
      <c:pivotFmt>
        <c:idx val="88"/>
        <c:spPr>
          <a:solidFill>
            <a:schemeClr val="accent1"/>
          </a:solidFill>
          <a:ln w="25400">
            <a:solidFill>
              <a:schemeClr val="lt1"/>
            </a:solidFill>
          </a:ln>
          <a:effectLst/>
          <a:sp3d contourW="25400">
            <a:contourClr>
              <a:schemeClr val="lt1"/>
            </a:contourClr>
          </a:sp3d>
        </c:spPr>
      </c:pivotFmt>
      <c:pivotFmt>
        <c:idx val="89"/>
        <c:spPr>
          <a:solidFill>
            <a:schemeClr val="accent1"/>
          </a:solidFill>
          <a:ln w="25400">
            <a:solidFill>
              <a:schemeClr val="lt1"/>
            </a:solidFill>
          </a:ln>
          <a:effectLst/>
          <a:sp3d contourW="25400">
            <a:contourClr>
              <a:schemeClr val="lt1"/>
            </a:contourClr>
          </a:sp3d>
        </c:spPr>
      </c:pivotFmt>
      <c:pivotFmt>
        <c:idx val="90"/>
        <c:spPr>
          <a:solidFill>
            <a:schemeClr val="accent1"/>
          </a:solidFill>
          <a:ln w="25400">
            <a:solidFill>
              <a:schemeClr val="lt1"/>
            </a:solidFill>
          </a:ln>
          <a:effectLst/>
          <a:sp3d contourW="25400">
            <a:contourClr>
              <a:schemeClr val="lt1"/>
            </a:contourClr>
          </a:sp3d>
        </c:spPr>
      </c:pivotFmt>
      <c:pivotFmt>
        <c:idx val="91"/>
        <c:spPr>
          <a:solidFill>
            <a:schemeClr val="accent1"/>
          </a:solidFill>
          <a:ln w="25400">
            <a:solidFill>
              <a:schemeClr val="lt1"/>
            </a:solidFill>
          </a:ln>
          <a:effectLst/>
          <a:sp3d contourW="25400">
            <a:contourClr>
              <a:schemeClr val="lt1"/>
            </a:contourClr>
          </a:sp3d>
        </c:spPr>
      </c:pivotFmt>
    </c:pivotFmts>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Sheet1!$B$3:$B$4</c:f>
              <c:strCache>
                <c:ptCount val="1"/>
                <c:pt idx="0">
                  <c:v>HIGH</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01-8912-458F-9A3D-8A27679B7C65}"/>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03-8912-458F-9A3D-8A27679B7C65}"/>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05-8912-458F-9A3D-8A27679B7C65}"/>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07-8912-458F-9A3D-8A27679B7C65}"/>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09-8912-458F-9A3D-8A27679B7C65}"/>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0B-8912-458F-9A3D-8A27679B7C65}"/>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0D-8912-458F-9A3D-8A27679B7C65}"/>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0F-8912-458F-9A3D-8A27679B7C65}"/>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1-8912-458F-9A3D-8A27679B7C65}"/>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3-8912-458F-9A3D-8A27679B7C65}"/>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5</c:v>
                </c:pt>
                <c:pt idx="1">
                  <c:v>6</c:v>
                </c:pt>
                <c:pt idx="2">
                  <c:v>4</c:v>
                </c:pt>
                <c:pt idx="3">
                  <c:v>4</c:v>
                </c:pt>
                <c:pt idx="4">
                  <c:v>6</c:v>
                </c:pt>
                <c:pt idx="5">
                  <c:v>8</c:v>
                </c:pt>
                <c:pt idx="6">
                  <c:v>10</c:v>
                </c:pt>
                <c:pt idx="7">
                  <c:v>10</c:v>
                </c:pt>
                <c:pt idx="8">
                  <c:v>7</c:v>
                </c:pt>
                <c:pt idx="9">
                  <c:v>12</c:v>
                </c:pt>
              </c:numCache>
            </c:numRef>
          </c:val>
          <c:extLst>
            <c:ext xmlns:c16="http://schemas.microsoft.com/office/drawing/2014/chart" uri="{C3380CC4-5D6E-409C-BE32-E72D297353CC}">
              <c16:uniqueId val="{00000014-8912-458F-9A3D-8A27679B7C65}"/>
            </c:ext>
          </c:extLst>
        </c:ser>
        <c:ser>
          <c:idx val="1"/>
          <c:order val="1"/>
          <c:tx>
            <c:strRef>
              <c:f>Sheet1!$C$3:$C$4</c:f>
              <c:strCache>
                <c:ptCount val="1"/>
                <c:pt idx="0">
                  <c:v>LOW</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16-8912-458F-9A3D-8A27679B7C65}"/>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18-8912-458F-9A3D-8A27679B7C65}"/>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1A-8912-458F-9A3D-8A27679B7C65}"/>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1C-8912-458F-9A3D-8A27679B7C65}"/>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1E-8912-458F-9A3D-8A27679B7C65}"/>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20-8912-458F-9A3D-8A27679B7C65}"/>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2-8912-458F-9A3D-8A27679B7C65}"/>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4-8912-458F-9A3D-8A27679B7C65}"/>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6-8912-458F-9A3D-8A27679B7C65}"/>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8-8912-458F-9A3D-8A27679B7C65}"/>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13</c:v>
                </c:pt>
                <c:pt idx="1">
                  <c:v>22</c:v>
                </c:pt>
                <c:pt idx="2">
                  <c:v>14</c:v>
                </c:pt>
                <c:pt idx="3">
                  <c:v>12</c:v>
                </c:pt>
                <c:pt idx="4">
                  <c:v>16</c:v>
                </c:pt>
                <c:pt idx="5">
                  <c:v>11</c:v>
                </c:pt>
                <c:pt idx="6">
                  <c:v>15</c:v>
                </c:pt>
                <c:pt idx="7">
                  <c:v>13</c:v>
                </c:pt>
                <c:pt idx="8">
                  <c:v>18</c:v>
                </c:pt>
                <c:pt idx="9">
                  <c:v>11</c:v>
                </c:pt>
              </c:numCache>
            </c:numRef>
          </c:val>
          <c:extLst>
            <c:ext xmlns:c16="http://schemas.microsoft.com/office/drawing/2014/chart" uri="{C3380CC4-5D6E-409C-BE32-E72D297353CC}">
              <c16:uniqueId val="{00000029-8912-458F-9A3D-8A27679B7C65}"/>
            </c:ext>
          </c:extLst>
        </c:ser>
        <c:ser>
          <c:idx val="2"/>
          <c:order val="2"/>
          <c:tx>
            <c:strRef>
              <c:f>Sheet1!$D$3:$D$4</c:f>
              <c:strCache>
                <c:ptCount val="1"/>
                <c:pt idx="0">
                  <c:v>MED</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2B-8912-458F-9A3D-8A27679B7C65}"/>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2D-8912-458F-9A3D-8A27679B7C65}"/>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2F-8912-458F-9A3D-8A27679B7C65}"/>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31-8912-458F-9A3D-8A27679B7C65}"/>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33-8912-458F-9A3D-8A27679B7C65}"/>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35-8912-458F-9A3D-8A27679B7C65}"/>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7-8912-458F-9A3D-8A27679B7C65}"/>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9-8912-458F-9A3D-8A27679B7C65}"/>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B-8912-458F-9A3D-8A27679B7C65}"/>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D-8912-458F-9A3D-8A27679B7C65}"/>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30</c:v>
                </c:pt>
                <c:pt idx="1">
                  <c:v>22</c:v>
                </c:pt>
                <c:pt idx="2">
                  <c:v>29</c:v>
                </c:pt>
                <c:pt idx="3">
                  <c:v>41</c:v>
                </c:pt>
                <c:pt idx="4">
                  <c:v>27</c:v>
                </c:pt>
                <c:pt idx="5">
                  <c:v>20</c:v>
                </c:pt>
                <c:pt idx="6">
                  <c:v>30</c:v>
                </c:pt>
                <c:pt idx="7">
                  <c:v>23</c:v>
                </c:pt>
                <c:pt idx="8">
                  <c:v>20</c:v>
                </c:pt>
                <c:pt idx="9">
                  <c:v>28</c:v>
                </c:pt>
              </c:numCache>
            </c:numRef>
          </c:val>
          <c:extLst>
            <c:ext xmlns:c16="http://schemas.microsoft.com/office/drawing/2014/chart" uri="{C3380CC4-5D6E-409C-BE32-E72D297353CC}">
              <c16:uniqueId val="{0000003E-8912-458F-9A3D-8A27679B7C65}"/>
            </c:ext>
          </c:extLst>
        </c:ser>
        <c:ser>
          <c:idx val="3"/>
          <c:order val="3"/>
          <c:tx>
            <c:strRef>
              <c:f>Sheet1!$E$3:$E$4</c:f>
              <c:strCache>
                <c:ptCount val="1"/>
                <c:pt idx="0">
                  <c:v>VERY HIGH</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40-8912-458F-9A3D-8A27679B7C65}"/>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42-8912-458F-9A3D-8A27679B7C65}"/>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44-8912-458F-9A3D-8A27679B7C65}"/>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46-8912-458F-9A3D-8A27679B7C65}"/>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48-8912-458F-9A3D-8A27679B7C65}"/>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4A-8912-458F-9A3D-8A27679B7C65}"/>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4C-8912-458F-9A3D-8A27679B7C65}"/>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4E-8912-458F-9A3D-8A27679B7C65}"/>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50-8912-458F-9A3D-8A27679B7C65}"/>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52-8912-458F-9A3D-8A27679B7C65}"/>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9</c:v>
                </c:pt>
                <c:pt idx="1">
                  <c:v>5</c:v>
                </c:pt>
                <c:pt idx="2">
                  <c:v>7</c:v>
                </c:pt>
                <c:pt idx="3">
                  <c:v>2</c:v>
                </c:pt>
                <c:pt idx="4">
                  <c:v>5</c:v>
                </c:pt>
                <c:pt idx="5">
                  <c:v>3</c:v>
                </c:pt>
                <c:pt idx="6">
                  <c:v>6</c:v>
                </c:pt>
                <c:pt idx="7">
                  <c:v>7</c:v>
                </c:pt>
                <c:pt idx="8">
                  <c:v>1</c:v>
                </c:pt>
                <c:pt idx="9">
                  <c:v>2</c:v>
                </c:pt>
              </c:numCache>
            </c:numRef>
          </c:val>
          <c:extLst>
            <c:ext xmlns:c16="http://schemas.microsoft.com/office/drawing/2014/chart" uri="{C3380CC4-5D6E-409C-BE32-E72D297353CC}">
              <c16:uniqueId val="{00000053-8912-458F-9A3D-8A27679B7C65}"/>
            </c:ext>
          </c:extLst>
        </c:ser>
        <c:dLbls>
          <c:showLegendKey val="0"/>
          <c:showVal val="0"/>
          <c:showCatName val="0"/>
          <c:showSerName val="0"/>
          <c:showPercent val="0"/>
          <c:showBubbleSize val="0"/>
          <c:showLeaderLines val="1"/>
        </c:dLbls>
      </c:pie3DChart>
      <c:spPr>
        <a:noFill/>
        <a:ln>
          <a:noFill/>
        </a:ln>
        <a:effectLst/>
      </c:spPr>
    </c:plotArea>
    <c:legend>
      <c:legendPos val="r"/>
      <c:overlay val="0"/>
      <c:spPr>
        <a:noFill/>
        <a:ln>
          <a:noFill/>
        </a:ln>
        <a:effectLst/>
      </c:spPr>
      <c:txPr>
        <a:bodyPr rot="0" spcFirstLastPara="1" vertOverflow="ellipsis" vert="horz" wrap="square" anchor="ctr" anchorCtr="1"/>
        <a:lstStyle/>
        <a:p>
          <a:pPr>
            <a:defRPr sz="1200" b="1"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3.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3.png"/><Relationship Id="rId3" Type="http://schemas.openxmlformats.org/officeDocument/2006/relationships/image" Target="../media/image23.png"/></Relationships>
</file>

<file path=ppt/slides/_rels/slide14.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png"/><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5.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6.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7.png"/><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1.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2" name="Shape 2052"/>
        <p:cNvGrpSpPr/>
        <p:nvPr/>
      </p:nvGrpSpPr>
      <p:grpSpPr>
        <a:xfrm>
          <a:off x="0" y="0"/>
          <a:ext cx="0" cy="0"/>
          <a:chOff x="0" y="0"/>
          <a:chExt cx="0" cy="0"/>
        </a:xfrm>
      </p:grpSpPr>
      <p:sp>
        <p:nvSpPr>
          <p:cNvPr id="2053" name="Google Shape;2053;p1"/>
          <p:cNvSpPr/>
          <p:nvPr/>
        </p:nvSpPr>
        <p:spPr>
          <a:xfrm>
            <a:off x="3800475" y="5229225"/>
            <a:ext cx="723900" cy="619125"/>
          </a:xfrm>
          <a:custGeom>
            <a:rect b="b" l="l" r="r" t="t"/>
            <a:pathLst>
              <a:path extrusionOk="0" h="619125" w="72390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54" name="Google Shape;2054;p1"/>
          <p:cNvSpPr txBox="1"/>
          <p:nvPr>
            <p:ph type="ctrTitle"/>
          </p:nvPr>
        </p:nvSpPr>
        <p:spPr>
          <a:xfrm>
            <a:off x="-828675" y="19665"/>
            <a:ext cx="9982200" cy="2094600"/>
          </a:xfrm>
          <a:prstGeom prst="rect">
            <a:avLst/>
          </a:prstGeom>
          <a:noFill/>
          <a:ln>
            <a:noFill/>
          </a:ln>
        </p:spPr>
        <p:txBody>
          <a:bodyPr anchorCtr="0" anchor="t" bIns="0" lIns="0" spcFirstLastPara="1" rIns="0" wrap="square" tIns="16500">
            <a:spAutoFit/>
          </a:bodyPr>
          <a:lstStyle/>
          <a:p>
            <a:pPr indent="0" lvl="0" marL="3213735" rtl="0" algn="l">
              <a:spcBef>
                <a:spcPts val="0"/>
              </a:spcBef>
              <a:spcAft>
                <a:spcPts val="0"/>
              </a:spcAft>
              <a:buNone/>
            </a:pPr>
            <a:r>
              <a:rPr b="1" lang="en-IN" sz="4500">
                <a:solidFill>
                  <a:srgbClr val="000000"/>
                </a:solidFill>
                <a:latin typeface="Times New Roman"/>
                <a:ea typeface="Times New Roman"/>
                <a:cs typeface="Times New Roman"/>
                <a:sym typeface="Times New Roman"/>
              </a:rPr>
              <a:t>Employee Data Analysis using Excel</a:t>
            </a:r>
            <a:r>
              <a:rPr b="1" i="0" lang="en-IN" sz="4500">
                <a:solidFill>
                  <a:srgbClr val="000000"/>
                </a:solidFill>
                <a:latin typeface="Times New Roman"/>
                <a:ea typeface="Times New Roman"/>
                <a:cs typeface="Times New Roman"/>
                <a:sym typeface="Times New Roman"/>
              </a:rPr>
              <a:t> </a:t>
            </a:r>
            <a:br>
              <a:rPr b="1" i="0" lang="en-IN" sz="4500">
                <a:solidFill>
                  <a:srgbClr val="000000"/>
                </a:solidFill>
                <a:latin typeface="Roboto"/>
                <a:ea typeface="Roboto"/>
                <a:cs typeface="Roboto"/>
                <a:sym typeface="Roboto"/>
              </a:rPr>
            </a:br>
            <a:endParaRPr b="1" sz="4500">
              <a:solidFill>
                <a:srgbClr val="000000"/>
              </a:solidFill>
            </a:endParaRPr>
          </a:p>
        </p:txBody>
      </p:sp>
      <p:pic>
        <p:nvPicPr>
          <p:cNvPr id="2055" name="Google Shape;2055;p1"/>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sp>
        <p:nvSpPr>
          <p:cNvPr id="2056" name="Google Shape;2056;p1"/>
          <p:cNvSpPr txBox="1"/>
          <p:nvPr>
            <p:ph idx="7"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IN"/>
              <a:t>‹#›</a:t>
            </a:fld>
            <a:endParaRPr/>
          </a:p>
        </p:txBody>
      </p:sp>
      <p:sp>
        <p:nvSpPr>
          <p:cNvPr id="2057" name="Google Shape;2057;p1"/>
          <p:cNvSpPr txBox="1"/>
          <p:nvPr/>
        </p:nvSpPr>
        <p:spPr>
          <a:xfrm>
            <a:off x="2554542" y="3314150"/>
            <a:ext cx="8610600" cy="1920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2400">
                <a:solidFill>
                  <a:schemeClr val="dk1"/>
                </a:solidFill>
                <a:latin typeface="Calibri"/>
                <a:ea typeface="Calibri"/>
                <a:cs typeface="Calibri"/>
                <a:sym typeface="Calibri"/>
              </a:rPr>
              <a:t>STUDENT NAME: </a:t>
            </a:r>
            <a:r>
              <a:rPr b="1" lang="en-IN" sz="2400">
                <a:solidFill>
                  <a:schemeClr val="dk1"/>
                </a:solidFill>
              </a:rPr>
              <a:t>UJAGAR GUPTA P </a:t>
            </a:r>
            <a:endParaRPr/>
          </a:p>
          <a:p>
            <a:pPr indent="0" lvl="0" marL="0" marR="0" rtl="0" algn="l">
              <a:spcBef>
                <a:spcPts val="0"/>
              </a:spcBef>
              <a:spcAft>
                <a:spcPts val="0"/>
              </a:spcAft>
              <a:buNone/>
            </a:pPr>
            <a:r>
              <a:rPr lang="en-IN" sz="2400">
                <a:solidFill>
                  <a:schemeClr val="dk1"/>
                </a:solidFill>
                <a:latin typeface="Calibri"/>
                <a:ea typeface="Calibri"/>
                <a:cs typeface="Calibri"/>
                <a:sym typeface="Calibri"/>
              </a:rPr>
              <a:t>REGISTER NO: </a:t>
            </a:r>
            <a:r>
              <a:rPr b="1" lang="en-IN" sz="2400">
                <a:solidFill>
                  <a:schemeClr val="dk1"/>
                </a:solidFill>
                <a:latin typeface="Arial"/>
                <a:ea typeface="Arial"/>
                <a:cs typeface="Arial"/>
                <a:sym typeface="Arial"/>
              </a:rPr>
              <a:t>1</a:t>
            </a:r>
            <a:r>
              <a:rPr b="1" lang="en-IN" sz="2400">
                <a:solidFill>
                  <a:schemeClr val="dk1"/>
                </a:solidFill>
              </a:rPr>
              <a:t>22201201</a:t>
            </a:r>
            <a:r>
              <a:rPr b="1" lang="en-IN" sz="2400">
                <a:solidFill>
                  <a:schemeClr val="dk1"/>
                </a:solidFill>
                <a:latin typeface="Arial"/>
                <a:ea typeface="Arial"/>
                <a:cs typeface="Arial"/>
                <a:sym typeface="Arial"/>
              </a:rPr>
              <a:t>; unm1301</a:t>
            </a:r>
            <a:r>
              <a:rPr b="1" lang="en-IN" sz="2400">
                <a:solidFill>
                  <a:schemeClr val="dk1"/>
                </a:solidFill>
              </a:rPr>
              <a:t>222538</a:t>
            </a:r>
            <a:endParaRPr/>
          </a:p>
          <a:p>
            <a:pPr indent="0" lvl="0" marL="0" marR="0" rtl="0" algn="l">
              <a:spcBef>
                <a:spcPts val="0"/>
              </a:spcBef>
              <a:spcAft>
                <a:spcPts val="0"/>
              </a:spcAft>
              <a:buNone/>
            </a:pPr>
            <a:r>
              <a:rPr lang="en-IN" sz="2400">
                <a:solidFill>
                  <a:schemeClr val="dk1"/>
                </a:solidFill>
                <a:latin typeface="Calibri"/>
                <a:ea typeface="Calibri"/>
                <a:cs typeface="Calibri"/>
                <a:sym typeface="Calibri"/>
              </a:rPr>
              <a:t>DEPARTMENT: </a:t>
            </a:r>
            <a:r>
              <a:rPr b="1" lang="en-IN" sz="2400">
                <a:solidFill>
                  <a:schemeClr val="dk1"/>
                </a:solidFill>
                <a:latin typeface="Arial"/>
                <a:ea typeface="Arial"/>
                <a:cs typeface="Arial"/>
                <a:sym typeface="Arial"/>
              </a:rPr>
              <a:t>B.COM CORPORATE SECRETARYSHIP</a:t>
            </a:r>
            <a:endParaRPr/>
          </a:p>
          <a:p>
            <a:pPr indent="0" lvl="0" marL="0" marR="0" rtl="0" algn="l">
              <a:spcBef>
                <a:spcPts val="0"/>
              </a:spcBef>
              <a:spcAft>
                <a:spcPts val="0"/>
              </a:spcAft>
              <a:buNone/>
            </a:pPr>
            <a:r>
              <a:rPr lang="en-IN" sz="2400">
                <a:solidFill>
                  <a:schemeClr val="dk1"/>
                </a:solidFill>
                <a:latin typeface="Calibri"/>
                <a:ea typeface="Calibri"/>
                <a:cs typeface="Calibri"/>
                <a:sym typeface="Calibri"/>
              </a:rPr>
              <a:t>COLLEGE: </a:t>
            </a:r>
            <a:r>
              <a:rPr b="1" lang="en-IN" sz="2400">
                <a:solidFill>
                  <a:schemeClr val="dk1"/>
                </a:solidFill>
                <a:latin typeface="Arial"/>
                <a:ea typeface="Arial"/>
                <a:cs typeface="Arial"/>
                <a:sym typeface="Arial"/>
              </a:rPr>
              <a:t>AGURCHUND MANMULL JAIN COLLEGE</a:t>
            </a:r>
            <a:endParaRPr/>
          </a:p>
          <a:p>
            <a:pPr indent="0" lvl="0" marL="0" marR="0" rtl="0" algn="l">
              <a:spcBef>
                <a:spcPts val="0"/>
              </a:spcBef>
              <a:spcAft>
                <a:spcPts val="0"/>
              </a:spcAft>
              <a:buNone/>
            </a:pPr>
            <a:r>
              <a:rPr lang="en-IN" sz="2400">
                <a:solidFill>
                  <a:schemeClr val="dk1"/>
                </a:solidFill>
                <a:latin typeface="Calibri"/>
                <a:ea typeface="Calibri"/>
                <a:cs typeface="Calibri"/>
                <a:sym typeface="Calibri"/>
              </a:rPr>
              <a:t>           </a:t>
            </a:r>
            <a:endParaRPr sz="24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7" name="Shape 2147"/>
        <p:cNvGrpSpPr/>
        <p:nvPr/>
      </p:nvGrpSpPr>
      <p:grpSpPr>
        <a:xfrm>
          <a:off x="0" y="0"/>
          <a:ext cx="0" cy="0"/>
          <a:chOff x="0" y="0"/>
          <a:chExt cx="0" cy="0"/>
        </a:xfrm>
      </p:grpSpPr>
      <p:sp>
        <p:nvSpPr>
          <p:cNvPr id="2148" name="Google Shape;2148;p10"/>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2149" name="Google Shape;2149;p10"/>
          <p:cNvPicPr preferRelativeResize="0"/>
          <p:nvPr/>
        </p:nvPicPr>
        <p:blipFill rotWithShape="1">
          <a:blip r:embed="rId2">
            <a:alphaModFix/>
          </a:blip>
          <a:srcRect b="0" l="0" r="0" t="0"/>
          <a:stretch/>
        </p:blipFill>
        <p:spPr>
          <a:xfrm>
            <a:off x="1666875" y="6467475"/>
            <a:ext cx="76200" cy="177800"/>
          </a:xfrm>
          <a:prstGeom prst="rect">
            <a:avLst/>
          </a:prstGeom>
          <a:noFill/>
          <a:ln>
            <a:noFill/>
          </a:ln>
        </p:spPr>
      </p:pic>
      <p:sp>
        <p:nvSpPr>
          <p:cNvPr id="2150" name="Google Shape;2150;p10"/>
          <p:cNvSpPr txBox="1"/>
          <p:nvPr/>
        </p:nvSpPr>
        <p:spPr>
          <a:xfrm>
            <a:off x="11277218" y="6473337"/>
            <a:ext cx="228600" cy="19170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None/>
            </a:pPr>
            <a:fld id="{00000000-1234-1234-1234-123412341234}" type="slidenum">
              <a:rPr lang="en-IN" sz="1100">
                <a:solidFill>
                  <a:srgbClr val="2D936B"/>
                </a:solidFill>
                <a:latin typeface="Trebuchet MS"/>
                <a:ea typeface="Trebuchet MS"/>
                <a:cs typeface="Trebuchet MS"/>
                <a:sym typeface="Trebuchet MS"/>
              </a:rPr>
              <a:t>‹#›</a:t>
            </a:fld>
            <a:endParaRPr sz="1100">
              <a:solidFill>
                <a:schemeClr val="dk1"/>
              </a:solidFill>
              <a:latin typeface="Trebuchet MS"/>
              <a:ea typeface="Trebuchet MS"/>
              <a:cs typeface="Trebuchet MS"/>
              <a:sym typeface="Trebuchet MS"/>
            </a:endParaRPr>
          </a:p>
        </p:txBody>
      </p:sp>
      <p:sp>
        <p:nvSpPr>
          <p:cNvPr id="2151" name="Google Shape;2151;p10"/>
          <p:cNvSpPr txBox="1"/>
          <p:nvPr/>
        </p:nvSpPr>
        <p:spPr>
          <a:xfrm>
            <a:off x="739775" y="291147"/>
            <a:ext cx="3303900" cy="758100"/>
          </a:xfrm>
          <a:prstGeom prst="rect">
            <a:avLst/>
          </a:prstGeom>
          <a:noFill/>
          <a:ln>
            <a:noFill/>
          </a:ln>
        </p:spPr>
        <p:txBody>
          <a:bodyPr anchorCtr="0" anchor="t" bIns="0" lIns="0" spcFirstLastPara="1" rIns="0" wrap="square" tIns="13325">
            <a:spAutoFit/>
          </a:bodyPr>
          <a:lstStyle/>
          <a:p>
            <a:pPr indent="0" lvl="0" marL="12700" marR="0" rtl="0" algn="l">
              <a:lnSpc>
                <a:spcPct val="100000"/>
              </a:lnSpc>
              <a:spcBef>
                <a:spcPts val="0"/>
              </a:spcBef>
              <a:spcAft>
                <a:spcPts val="0"/>
              </a:spcAft>
              <a:buNone/>
            </a:pPr>
            <a:r>
              <a:rPr b="1" lang="en-IN" sz="4800">
                <a:solidFill>
                  <a:schemeClr val="dk1"/>
                </a:solidFill>
                <a:latin typeface="Trebuchet MS"/>
                <a:ea typeface="Trebuchet MS"/>
                <a:cs typeface="Trebuchet MS"/>
                <a:sym typeface="Trebuchet MS"/>
              </a:rPr>
              <a:t>MODELLING</a:t>
            </a:r>
            <a:endParaRPr sz="4800">
              <a:solidFill>
                <a:schemeClr val="dk1"/>
              </a:solidFill>
              <a:latin typeface="Trebuchet MS"/>
              <a:ea typeface="Trebuchet MS"/>
              <a:cs typeface="Trebuchet MS"/>
              <a:sym typeface="Trebuchet MS"/>
            </a:endParaRPr>
          </a:p>
        </p:txBody>
      </p:sp>
      <p:sp>
        <p:nvSpPr>
          <p:cNvPr id="2152" name="Google Shape;2152;p10"/>
          <p:cNvSpPr/>
          <p:nvPr/>
        </p:nvSpPr>
        <p:spPr>
          <a:xfrm>
            <a:off x="10058400" y="525141"/>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53" name="Google Shape;2153;p10"/>
          <p:cNvSpPr txBox="1"/>
          <p:nvPr/>
        </p:nvSpPr>
        <p:spPr>
          <a:xfrm>
            <a:off x="838200" y="1447800"/>
            <a:ext cx="8917800" cy="5633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2000">
                <a:solidFill>
                  <a:schemeClr val="dk1"/>
                </a:solidFill>
                <a:latin typeface="Impact"/>
                <a:ea typeface="Impact"/>
                <a:cs typeface="Impact"/>
                <a:sym typeface="Impact"/>
              </a:rPr>
              <a:t>STEPS:-</a:t>
            </a:r>
            <a:endParaRPr>
              <a:latin typeface="Impact"/>
              <a:ea typeface="Impact"/>
              <a:cs typeface="Impact"/>
              <a:sym typeface="Impact"/>
            </a:endParaRPr>
          </a:p>
          <a:p>
            <a:pPr indent="0" lvl="0" marL="0" marR="0" rtl="0" algn="l">
              <a:spcBef>
                <a:spcPts val="0"/>
              </a:spcBef>
              <a:spcAft>
                <a:spcPts val="0"/>
              </a:spcAft>
              <a:buNone/>
            </a:pPr>
            <a:r>
              <a:t/>
            </a:r>
            <a:endParaRPr b="1" sz="2000">
              <a:solidFill>
                <a:schemeClr val="dk1"/>
              </a:solidFill>
              <a:latin typeface="Impact"/>
              <a:ea typeface="Impact"/>
              <a:cs typeface="Impact"/>
              <a:sym typeface="Impact"/>
            </a:endParaRPr>
          </a:p>
          <a:p>
            <a:pPr indent="0" lvl="0" marL="0" marR="0" rtl="0" algn="l">
              <a:spcBef>
                <a:spcPts val="0"/>
              </a:spcBef>
              <a:spcAft>
                <a:spcPts val="0"/>
              </a:spcAft>
              <a:buNone/>
            </a:pPr>
            <a:r>
              <a:rPr lang="en-IN" sz="2000">
                <a:solidFill>
                  <a:schemeClr val="dk1"/>
                </a:solidFill>
                <a:latin typeface="Impact"/>
                <a:ea typeface="Impact"/>
                <a:cs typeface="Impact"/>
                <a:sym typeface="Impact"/>
              </a:rPr>
              <a:t>1)</a:t>
            </a:r>
            <a:r>
              <a:rPr lang="en-IN" sz="2000" u="sng">
                <a:solidFill>
                  <a:schemeClr val="dk1"/>
                </a:solidFill>
                <a:latin typeface="Impact"/>
                <a:ea typeface="Impact"/>
                <a:cs typeface="Impact"/>
                <a:sym typeface="Impact"/>
              </a:rPr>
              <a:t>Data Collection</a:t>
            </a:r>
            <a:endParaRPr>
              <a:latin typeface="Impact"/>
              <a:ea typeface="Impact"/>
              <a:cs typeface="Impact"/>
              <a:sym typeface="Impact"/>
            </a:endParaRPr>
          </a:p>
          <a:p>
            <a:pPr indent="-342900" lvl="0" marL="342900" marR="0" rtl="0" algn="l">
              <a:spcBef>
                <a:spcPts val="0"/>
              </a:spcBef>
              <a:spcAft>
                <a:spcPts val="0"/>
              </a:spcAft>
              <a:buClr>
                <a:schemeClr val="dk1"/>
              </a:buClr>
              <a:buSzPts val="2000"/>
              <a:buFont typeface="Impact"/>
              <a:buChar char="•"/>
            </a:pPr>
            <a:r>
              <a:rPr lang="en-IN" sz="2000">
                <a:solidFill>
                  <a:schemeClr val="dk1"/>
                </a:solidFill>
                <a:latin typeface="Impact"/>
                <a:ea typeface="Impact"/>
                <a:cs typeface="Impact"/>
                <a:sym typeface="Impact"/>
              </a:rPr>
              <a:t>Go to Kaggle and download</a:t>
            </a:r>
            <a:endParaRPr>
              <a:latin typeface="Impact"/>
              <a:ea typeface="Impact"/>
              <a:cs typeface="Impact"/>
              <a:sym typeface="Impact"/>
            </a:endParaRPr>
          </a:p>
          <a:p>
            <a:pPr indent="-342900" lvl="0" marL="342900" marR="0" rtl="0" algn="l">
              <a:spcBef>
                <a:spcPts val="0"/>
              </a:spcBef>
              <a:spcAft>
                <a:spcPts val="0"/>
              </a:spcAft>
              <a:buClr>
                <a:schemeClr val="dk1"/>
              </a:buClr>
              <a:buSzPts val="2000"/>
              <a:buFont typeface="Impact"/>
              <a:buChar char="•"/>
            </a:pPr>
            <a:r>
              <a:rPr lang="en-IN" sz="2000">
                <a:solidFill>
                  <a:schemeClr val="dk1"/>
                </a:solidFill>
                <a:latin typeface="Impact"/>
                <a:ea typeface="Impact"/>
                <a:cs typeface="Impact"/>
                <a:sym typeface="Impact"/>
              </a:rPr>
              <a:t>Download in Edunet Dashboard</a:t>
            </a:r>
            <a:endParaRPr>
              <a:latin typeface="Impact"/>
              <a:ea typeface="Impact"/>
              <a:cs typeface="Impact"/>
              <a:sym typeface="Impact"/>
            </a:endParaRPr>
          </a:p>
          <a:p>
            <a:pPr indent="0" lvl="0" marL="0" marR="0" rtl="0" algn="l">
              <a:spcBef>
                <a:spcPts val="0"/>
              </a:spcBef>
              <a:spcAft>
                <a:spcPts val="0"/>
              </a:spcAft>
              <a:buNone/>
            </a:pPr>
            <a:r>
              <a:t/>
            </a:r>
            <a:endParaRPr sz="2000">
              <a:solidFill>
                <a:schemeClr val="dk1"/>
              </a:solidFill>
              <a:latin typeface="Impact"/>
              <a:ea typeface="Impact"/>
              <a:cs typeface="Impact"/>
              <a:sym typeface="Impact"/>
            </a:endParaRPr>
          </a:p>
          <a:p>
            <a:pPr indent="0" lvl="0" marL="0" marR="0" rtl="0" algn="l">
              <a:spcBef>
                <a:spcPts val="0"/>
              </a:spcBef>
              <a:spcAft>
                <a:spcPts val="0"/>
              </a:spcAft>
              <a:buNone/>
            </a:pPr>
            <a:r>
              <a:rPr lang="en-IN" sz="2000">
                <a:solidFill>
                  <a:schemeClr val="dk1"/>
                </a:solidFill>
                <a:latin typeface="Impact"/>
                <a:ea typeface="Impact"/>
                <a:cs typeface="Impact"/>
                <a:sym typeface="Impact"/>
              </a:rPr>
              <a:t>2) </a:t>
            </a:r>
            <a:r>
              <a:rPr lang="en-IN" sz="2000" u="sng">
                <a:solidFill>
                  <a:schemeClr val="dk1"/>
                </a:solidFill>
                <a:latin typeface="Impact"/>
                <a:ea typeface="Impact"/>
                <a:cs typeface="Impact"/>
                <a:sym typeface="Impact"/>
              </a:rPr>
              <a:t>Features Collection</a:t>
            </a:r>
            <a:endParaRPr sz="2000">
              <a:solidFill>
                <a:schemeClr val="dk1"/>
              </a:solidFill>
              <a:latin typeface="Impact"/>
              <a:ea typeface="Impact"/>
              <a:cs typeface="Impact"/>
              <a:sym typeface="Impact"/>
            </a:endParaRPr>
          </a:p>
          <a:p>
            <a:pPr indent="-342900" lvl="0" marL="342900" marR="0" rtl="0" algn="l">
              <a:spcBef>
                <a:spcPts val="0"/>
              </a:spcBef>
              <a:spcAft>
                <a:spcPts val="0"/>
              </a:spcAft>
              <a:buClr>
                <a:schemeClr val="dk1"/>
              </a:buClr>
              <a:buSzPts val="2000"/>
              <a:buFont typeface="Impact"/>
              <a:buChar char="•"/>
            </a:pPr>
            <a:r>
              <a:rPr lang="en-IN" sz="2000">
                <a:solidFill>
                  <a:schemeClr val="dk1"/>
                </a:solidFill>
                <a:latin typeface="Impact"/>
                <a:ea typeface="Impact"/>
                <a:cs typeface="Impact"/>
                <a:sym typeface="Impact"/>
              </a:rPr>
              <a:t>9 Features</a:t>
            </a:r>
            <a:endParaRPr>
              <a:latin typeface="Impact"/>
              <a:ea typeface="Impact"/>
              <a:cs typeface="Impact"/>
              <a:sym typeface="Impact"/>
            </a:endParaRPr>
          </a:p>
          <a:p>
            <a:pPr indent="0" lvl="0" marL="0" marR="0" rtl="0" algn="l">
              <a:spcBef>
                <a:spcPts val="0"/>
              </a:spcBef>
              <a:spcAft>
                <a:spcPts val="0"/>
              </a:spcAft>
              <a:buNone/>
            </a:pPr>
            <a:r>
              <a:t/>
            </a:r>
            <a:endParaRPr sz="2000">
              <a:solidFill>
                <a:schemeClr val="dk1"/>
              </a:solidFill>
              <a:latin typeface="Impact"/>
              <a:ea typeface="Impact"/>
              <a:cs typeface="Impact"/>
              <a:sym typeface="Impact"/>
            </a:endParaRPr>
          </a:p>
          <a:p>
            <a:pPr indent="-342900" lvl="0" marL="342900" marR="0" rtl="0" algn="l">
              <a:spcBef>
                <a:spcPts val="0"/>
              </a:spcBef>
              <a:spcAft>
                <a:spcPts val="0"/>
              </a:spcAft>
              <a:buClr>
                <a:schemeClr val="dk1"/>
              </a:buClr>
              <a:buSzPts val="2000"/>
              <a:buFont typeface="Impact"/>
              <a:buChar char="o"/>
            </a:pPr>
            <a:r>
              <a:rPr lang="en-IN" sz="2000">
                <a:solidFill>
                  <a:schemeClr val="dk1"/>
                </a:solidFill>
                <a:latin typeface="Impact"/>
                <a:ea typeface="Impact"/>
                <a:cs typeface="Impact"/>
                <a:sym typeface="Impact"/>
              </a:rPr>
              <a:t>Employee ID</a:t>
            </a:r>
            <a:endParaRPr>
              <a:latin typeface="Impact"/>
              <a:ea typeface="Impact"/>
              <a:cs typeface="Impact"/>
              <a:sym typeface="Impact"/>
            </a:endParaRPr>
          </a:p>
          <a:p>
            <a:pPr indent="-342900" lvl="0" marL="342900" marR="0" rtl="0" algn="l">
              <a:spcBef>
                <a:spcPts val="0"/>
              </a:spcBef>
              <a:spcAft>
                <a:spcPts val="0"/>
              </a:spcAft>
              <a:buClr>
                <a:schemeClr val="dk1"/>
              </a:buClr>
              <a:buSzPts val="2000"/>
              <a:buFont typeface="Impact"/>
              <a:buChar char="o"/>
            </a:pPr>
            <a:r>
              <a:rPr lang="en-IN" sz="2000">
                <a:solidFill>
                  <a:schemeClr val="dk1"/>
                </a:solidFill>
                <a:latin typeface="Impact"/>
                <a:ea typeface="Impact"/>
                <a:cs typeface="Impact"/>
                <a:sym typeface="Impact"/>
              </a:rPr>
              <a:t>Employee First Name</a:t>
            </a:r>
            <a:endParaRPr>
              <a:latin typeface="Impact"/>
              <a:ea typeface="Impact"/>
              <a:cs typeface="Impact"/>
              <a:sym typeface="Impact"/>
            </a:endParaRPr>
          </a:p>
          <a:p>
            <a:pPr indent="-342900" lvl="0" marL="342900" marR="0" rtl="0" algn="l">
              <a:spcBef>
                <a:spcPts val="0"/>
              </a:spcBef>
              <a:spcAft>
                <a:spcPts val="0"/>
              </a:spcAft>
              <a:buClr>
                <a:schemeClr val="dk1"/>
              </a:buClr>
              <a:buSzPts val="2000"/>
              <a:buFont typeface="Impact"/>
              <a:buChar char="o"/>
            </a:pPr>
            <a:r>
              <a:rPr lang="en-IN" sz="2000">
                <a:solidFill>
                  <a:schemeClr val="dk1"/>
                </a:solidFill>
                <a:latin typeface="Impact"/>
                <a:ea typeface="Impact"/>
                <a:cs typeface="Impact"/>
                <a:sym typeface="Impact"/>
              </a:rPr>
              <a:t>Employee Last Name </a:t>
            </a:r>
            <a:endParaRPr>
              <a:latin typeface="Impact"/>
              <a:ea typeface="Impact"/>
              <a:cs typeface="Impact"/>
              <a:sym typeface="Impact"/>
            </a:endParaRPr>
          </a:p>
          <a:p>
            <a:pPr indent="-342900" lvl="0" marL="342900" marR="0" rtl="0" algn="l">
              <a:spcBef>
                <a:spcPts val="0"/>
              </a:spcBef>
              <a:spcAft>
                <a:spcPts val="0"/>
              </a:spcAft>
              <a:buClr>
                <a:schemeClr val="dk1"/>
              </a:buClr>
              <a:buSzPts val="2000"/>
              <a:buFont typeface="Impact"/>
              <a:buChar char="o"/>
            </a:pPr>
            <a:r>
              <a:rPr lang="en-IN" sz="2000">
                <a:solidFill>
                  <a:schemeClr val="dk1"/>
                </a:solidFill>
                <a:latin typeface="Impact"/>
                <a:ea typeface="Impact"/>
                <a:cs typeface="Impact"/>
                <a:sym typeface="Impact"/>
              </a:rPr>
              <a:t>Employee Status</a:t>
            </a:r>
            <a:endParaRPr>
              <a:latin typeface="Impact"/>
              <a:ea typeface="Impact"/>
              <a:cs typeface="Impact"/>
              <a:sym typeface="Impact"/>
            </a:endParaRPr>
          </a:p>
          <a:p>
            <a:pPr indent="-342900" lvl="0" marL="342900" marR="0" rtl="0" algn="l">
              <a:spcBef>
                <a:spcPts val="0"/>
              </a:spcBef>
              <a:spcAft>
                <a:spcPts val="0"/>
              </a:spcAft>
              <a:buClr>
                <a:schemeClr val="dk1"/>
              </a:buClr>
              <a:buSzPts val="2000"/>
              <a:buFont typeface="Impact"/>
              <a:buChar char="o"/>
            </a:pPr>
            <a:r>
              <a:rPr lang="en-IN" sz="2000">
                <a:solidFill>
                  <a:schemeClr val="dk1"/>
                </a:solidFill>
                <a:latin typeface="Impact"/>
                <a:ea typeface="Impact"/>
                <a:cs typeface="Impact"/>
                <a:sym typeface="Impact"/>
              </a:rPr>
              <a:t>Employee Performance Level</a:t>
            </a:r>
            <a:endParaRPr>
              <a:latin typeface="Impact"/>
              <a:ea typeface="Impact"/>
              <a:cs typeface="Impact"/>
              <a:sym typeface="Impact"/>
            </a:endParaRPr>
          </a:p>
          <a:p>
            <a:pPr indent="-342900" lvl="0" marL="342900" marR="0" rtl="0" algn="l">
              <a:spcBef>
                <a:spcPts val="0"/>
              </a:spcBef>
              <a:spcAft>
                <a:spcPts val="0"/>
              </a:spcAft>
              <a:buClr>
                <a:schemeClr val="dk1"/>
              </a:buClr>
              <a:buSzPts val="2000"/>
              <a:buFont typeface="Impact"/>
              <a:buChar char="o"/>
            </a:pPr>
            <a:r>
              <a:rPr lang="en-IN" sz="2000">
                <a:solidFill>
                  <a:schemeClr val="dk1"/>
                </a:solidFill>
                <a:latin typeface="Impact"/>
                <a:ea typeface="Impact"/>
                <a:cs typeface="Impact"/>
                <a:sym typeface="Impact"/>
              </a:rPr>
              <a:t>Current Employee Ratings</a:t>
            </a:r>
            <a:endParaRPr>
              <a:latin typeface="Impact"/>
              <a:ea typeface="Impact"/>
              <a:cs typeface="Impact"/>
              <a:sym typeface="Impact"/>
            </a:endParaRPr>
          </a:p>
          <a:p>
            <a:pPr indent="-342900" lvl="0" marL="342900" marR="0" rtl="0" algn="l">
              <a:spcBef>
                <a:spcPts val="0"/>
              </a:spcBef>
              <a:spcAft>
                <a:spcPts val="0"/>
              </a:spcAft>
              <a:buClr>
                <a:schemeClr val="dk1"/>
              </a:buClr>
              <a:buSzPts val="2000"/>
              <a:buFont typeface="Impact"/>
              <a:buChar char="o"/>
            </a:pPr>
            <a:r>
              <a:rPr lang="en-IN" sz="2000">
                <a:solidFill>
                  <a:schemeClr val="dk1"/>
                </a:solidFill>
                <a:latin typeface="Impact"/>
                <a:ea typeface="Impact"/>
                <a:cs typeface="Impact"/>
                <a:sym typeface="Impact"/>
              </a:rPr>
              <a:t>Department Type</a:t>
            </a:r>
            <a:endParaRPr>
              <a:latin typeface="Impact"/>
              <a:ea typeface="Impact"/>
              <a:cs typeface="Impact"/>
              <a:sym typeface="Impact"/>
            </a:endParaRPr>
          </a:p>
          <a:p>
            <a:pPr indent="-342900" lvl="0" marL="342900" marR="0" rtl="0" algn="l">
              <a:spcBef>
                <a:spcPts val="0"/>
              </a:spcBef>
              <a:spcAft>
                <a:spcPts val="0"/>
              </a:spcAft>
              <a:buClr>
                <a:schemeClr val="dk1"/>
              </a:buClr>
              <a:buSzPts val="2000"/>
              <a:buFont typeface="Impact"/>
              <a:buChar char="o"/>
            </a:pPr>
            <a:r>
              <a:rPr lang="en-IN" sz="2000">
                <a:solidFill>
                  <a:schemeClr val="dk1"/>
                </a:solidFill>
                <a:latin typeface="Impact"/>
                <a:ea typeface="Impact"/>
                <a:cs typeface="Impact"/>
                <a:sym typeface="Impact"/>
              </a:rPr>
              <a:t>Division</a:t>
            </a:r>
            <a:endParaRPr>
              <a:latin typeface="Impact"/>
              <a:ea typeface="Impact"/>
              <a:cs typeface="Impact"/>
              <a:sym typeface="Impact"/>
            </a:endParaRPr>
          </a:p>
          <a:p>
            <a:pPr indent="-342900" lvl="0" marL="342900" marR="0" rtl="0" algn="l">
              <a:spcBef>
                <a:spcPts val="0"/>
              </a:spcBef>
              <a:spcAft>
                <a:spcPts val="0"/>
              </a:spcAft>
              <a:buClr>
                <a:schemeClr val="dk1"/>
              </a:buClr>
              <a:buSzPts val="2000"/>
              <a:buFont typeface="Impact"/>
              <a:buChar char="o"/>
            </a:pPr>
            <a:r>
              <a:rPr lang="en-IN" sz="2000">
                <a:solidFill>
                  <a:schemeClr val="dk1"/>
                </a:solidFill>
                <a:latin typeface="Impact"/>
                <a:ea typeface="Impact"/>
                <a:cs typeface="Impact"/>
                <a:sym typeface="Impact"/>
              </a:rPr>
              <a:t>Job Function</a:t>
            </a:r>
            <a:endParaRPr>
              <a:latin typeface="Impact"/>
              <a:ea typeface="Impact"/>
              <a:cs typeface="Impact"/>
              <a:sym typeface="Impact"/>
            </a:endParaRPr>
          </a:p>
        </p:txBody>
      </p:sp>
      <p:sp>
        <p:nvSpPr>
          <p:cNvPr id="2154" name="Google Shape;2154;p10"/>
          <p:cNvSpPr txBox="1"/>
          <p:nvPr/>
        </p:nvSpPr>
        <p:spPr>
          <a:xfrm>
            <a:off x="5067302" y="2016144"/>
            <a:ext cx="4286100" cy="28821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chemeClr val="dk1"/>
                </a:solidFill>
                <a:latin typeface="Impact"/>
                <a:ea typeface="Impact"/>
                <a:cs typeface="Impact"/>
                <a:sym typeface="Impact"/>
              </a:rPr>
              <a:t>3) </a:t>
            </a:r>
            <a:r>
              <a:rPr lang="en-IN" sz="1800" u="sng">
                <a:solidFill>
                  <a:schemeClr val="dk1"/>
                </a:solidFill>
                <a:latin typeface="Impact"/>
                <a:ea typeface="Impact"/>
                <a:cs typeface="Impact"/>
                <a:sym typeface="Impact"/>
              </a:rPr>
              <a:t>Data Cleaning</a:t>
            </a:r>
            <a:endParaRPr>
              <a:latin typeface="Impact"/>
              <a:ea typeface="Impact"/>
              <a:cs typeface="Impact"/>
              <a:sym typeface="Impact"/>
            </a:endParaRPr>
          </a:p>
          <a:p>
            <a:pPr indent="-285750" lvl="0" marL="285750" marR="0" rtl="0" algn="l">
              <a:spcBef>
                <a:spcPts val="0"/>
              </a:spcBef>
              <a:spcAft>
                <a:spcPts val="0"/>
              </a:spcAft>
              <a:buClr>
                <a:schemeClr val="dk1"/>
              </a:buClr>
              <a:buSzPts val="1800"/>
              <a:buFont typeface="Impact"/>
              <a:buChar char="▪"/>
            </a:pPr>
            <a:r>
              <a:rPr lang="en-IN" sz="1800">
                <a:solidFill>
                  <a:schemeClr val="dk1"/>
                </a:solidFill>
                <a:latin typeface="Impact"/>
                <a:ea typeface="Impact"/>
                <a:cs typeface="Impact"/>
                <a:sym typeface="Impact"/>
              </a:rPr>
              <a:t>Missing Values identified- Conditional Formatting</a:t>
            </a:r>
            <a:endParaRPr>
              <a:latin typeface="Impact"/>
              <a:ea typeface="Impact"/>
              <a:cs typeface="Impact"/>
              <a:sym typeface="Impact"/>
            </a:endParaRPr>
          </a:p>
          <a:p>
            <a:pPr indent="-285750" lvl="0" marL="285750" marR="0" rtl="0" algn="l">
              <a:spcBef>
                <a:spcPts val="0"/>
              </a:spcBef>
              <a:spcAft>
                <a:spcPts val="0"/>
              </a:spcAft>
              <a:buClr>
                <a:schemeClr val="dk1"/>
              </a:buClr>
              <a:buSzPts val="1800"/>
              <a:buFont typeface="Impact"/>
              <a:buChar char="▪"/>
            </a:pPr>
            <a:r>
              <a:rPr lang="en-IN" sz="1800">
                <a:solidFill>
                  <a:schemeClr val="dk1"/>
                </a:solidFill>
                <a:latin typeface="Impact"/>
                <a:ea typeface="Impact"/>
                <a:cs typeface="Impact"/>
                <a:sym typeface="Impact"/>
              </a:rPr>
              <a:t>Missing Values removed – Filtering</a:t>
            </a:r>
            <a:endParaRPr>
              <a:latin typeface="Impact"/>
              <a:ea typeface="Impact"/>
              <a:cs typeface="Impact"/>
              <a:sym typeface="Impact"/>
            </a:endParaRPr>
          </a:p>
          <a:p>
            <a:pPr indent="0" lvl="0" marL="0" marR="0" rtl="0" algn="l">
              <a:spcBef>
                <a:spcPts val="0"/>
              </a:spcBef>
              <a:spcAft>
                <a:spcPts val="0"/>
              </a:spcAft>
              <a:buNone/>
            </a:pPr>
            <a:r>
              <a:t/>
            </a:r>
            <a:endParaRPr sz="1800">
              <a:solidFill>
                <a:schemeClr val="dk1"/>
              </a:solidFill>
              <a:latin typeface="Impact"/>
              <a:ea typeface="Impact"/>
              <a:cs typeface="Impact"/>
              <a:sym typeface="Impact"/>
            </a:endParaRPr>
          </a:p>
          <a:p>
            <a:pPr indent="0" lvl="0" marL="0" marR="0" rtl="0" algn="l">
              <a:spcBef>
                <a:spcPts val="0"/>
              </a:spcBef>
              <a:spcAft>
                <a:spcPts val="0"/>
              </a:spcAft>
              <a:buNone/>
            </a:pPr>
            <a:r>
              <a:rPr lang="en-IN" sz="1800">
                <a:solidFill>
                  <a:schemeClr val="dk1"/>
                </a:solidFill>
                <a:latin typeface="Impact"/>
                <a:ea typeface="Impact"/>
                <a:cs typeface="Impact"/>
                <a:sym typeface="Impact"/>
              </a:rPr>
              <a:t>4) </a:t>
            </a:r>
            <a:r>
              <a:rPr lang="en-IN" sz="1800" u="sng">
                <a:solidFill>
                  <a:schemeClr val="dk1"/>
                </a:solidFill>
                <a:latin typeface="Impact"/>
                <a:ea typeface="Impact"/>
                <a:cs typeface="Impact"/>
                <a:sym typeface="Impact"/>
              </a:rPr>
              <a:t>Performance Level Calculation</a:t>
            </a:r>
            <a:endParaRPr>
              <a:latin typeface="Impact"/>
              <a:ea typeface="Impact"/>
              <a:cs typeface="Impact"/>
              <a:sym typeface="Impact"/>
            </a:endParaRPr>
          </a:p>
          <a:p>
            <a:pPr indent="0" lvl="0" marL="0" marR="0" rtl="0" algn="l">
              <a:spcBef>
                <a:spcPts val="0"/>
              </a:spcBef>
              <a:spcAft>
                <a:spcPts val="0"/>
              </a:spcAft>
              <a:buNone/>
            </a:pPr>
            <a:r>
              <a:rPr lang="en-IN" sz="1800">
                <a:solidFill>
                  <a:schemeClr val="dk1"/>
                </a:solidFill>
                <a:latin typeface="Impact"/>
                <a:ea typeface="Impact"/>
                <a:cs typeface="Impact"/>
                <a:sym typeface="Impact"/>
              </a:rPr>
              <a:t>Performance Level Formula = IFS(Z8&gt;=5,”VERY HIGH”,Z8&gt;=4,”HIGH”,Z8&gt;=3,”MED”,”TRUE”,”LOW”)</a:t>
            </a:r>
            <a:endParaRPr sz="1800">
              <a:solidFill>
                <a:schemeClr val="dk1"/>
              </a:solidFill>
              <a:latin typeface="Impact"/>
              <a:ea typeface="Impact"/>
              <a:cs typeface="Impact"/>
              <a:sym typeface="Impact"/>
            </a:endParaRPr>
          </a:p>
          <a:p>
            <a:pPr indent="0" lvl="0" marL="0" marR="0" rtl="0" algn="l">
              <a:spcBef>
                <a:spcPts val="0"/>
              </a:spcBef>
              <a:spcAft>
                <a:spcPts val="0"/>
              </a:spcAft>
              <a:buNone/>
            </a:pPr>
            <a:r>
              <a:t/>
            </a:r>
            <a:endParaRPr sz="1800">
              <a:solidFill>
                <a:schemeClr val="dk1"/>
              </a:solidFill>
              <a:latin typeface="Impact"/>
              <a:ea typeface="Impact"/>
              <a:cs typeface="Impact"/>
              <a:sym typeface="Impac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5" name="Shape 2155"/>
        <p:cNvGrpSpPr/>
        <p:nvPr/>
      </p:nvGrpSpPr>
      <p:grpSpPr>
        <a:xfrm>
          <a:off x="0" y="0"/>
          <a:ext cx="0" cy="0"/>
          <a:chOff x="0" y="0"/>
          <a:chExt cx="0" cy="0"/>
        </a:xfrm>
      </p:grpSpPr>
      <p:sp>
        <p:nvSpPr>
          <p:cNvPr id="2156" name="Google Shape;2156;p11"/>
          <p:cNvSpPr txBox="1"/>
          <p:nvPr/>
        </p:nvSpPr>
        <p:spPr>
          <a:xfrm>
            <a:off x="739775" y="291147"/>
            <a:ext cx="3303900" cy="758100"/>
          </a:xfrm>
          <a:prstGeom prst="rect">
            <a:avLst/>
          </a:prstGeom>
          <a:noFill/>
          <a:ln>
            <a:noFill/>
          </a:ln>
        </p:spPr>
        <p:txBody>
          <a:bodyPr anchorCtr="0" anchor="t" bIns="0" lIns="0" spcFirstLastPara="1" rIns="0" wrap="square" tIns="13325">
            <a:spAutoFit/>
          </a:bodyPr>
          <a:lstStyle/>
          <a:p>
            <a:pPr indent="0" lvl="0" marL="12700" marR="0" rtl="0" algn="l">
              <a:lnSpc>
                <a:spcPct val="100000"/>
              </a:lnSpc>
              <a:spcBef>
                <a:spcPts val="0"/>
              </a:spcBef>
              <a:spcAft>
                <a:spcPts val="0"/>
              </a:spcAft>
              <a:buNone/>
            </a:pPr>
            <a:r>
              <a:rPr b="1" lang="en-IN" sz="4800">
                <a:solidFill>
                  <a:schemeClr val="dk1"/>
                </a:solidFill>
                <a:latin typeface="Trebuchet MS"/>
                <a:ea typeface="Trebuchet MS"/>
                <a:cs typeface="Trebuchet MS"/>
                <a:sym typeface="Trebuchet MS"/>
              </a:rPr>
              <a:t>MODELLING</a:t>
            </a:r>
            <a:endParaRPr sz="4800">
              <a:solidFill>
                <a:schemeClr val="dk1"/>
              </a:solidFill>
              <a:latin typeface="Trebuchet MS"/>
              <a:ea typeface="Trebuchet MS"/>
              <a:cs typeface="Trebuchet MS"/>
              <a:sym typeface="Trebuchet MS"/>
            </a:endParaRPr>
          </a:p>
        </p:txBody>
      </p:sp>
      <p:sp>
        <p:nvSpPr>
          <p:cNvPr id="2157" name="Google Shape;2157;p11"/>
          <p:cNvSpPr txBox="1"/>
          <p:nvPr/>
        </p:nvSpPr>
        <p:spPr>
          <a:xfrm>
            <a:off x="739775" y="1447800"/>
            <a:ext cx="3679800" cy="39981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chemeClr val="dk1"/>
                </a:solidFill>
                <a:latin typeface="Impact"/>
                <a:ea typeface="Impact"/>
                <a:cs typeface="Impact"/>
                <a:sym typeface="Impact"/>
              </a:rPr>
              <a:t>5) </a:t>
            </a:r>
            <a:r>
              <a:rPr lang="en-IN" sz="1800" u="sng">
                <a:solidFill>
                  <a:schemeClr val="dk1"/>
                </a:solidFill>
                <a:latin typeface="Impact"/>
                <a:ea typeface="Impact"/>
                <a:cs typeface="Impact"/>
                <a:sym typeface="Impact"/>
              </a:rPr>
              <a:t>Summary/Pivot Table</a:t>
            </a:r>
            <a:endParaRPr>
              <a:latin typeface="Impact"/>
              <a:ea typeface="Impact"/>
              <a:cs typeface="Impact"/>
              <a:sym typeface="Impact"/>
            </a:endParaRPr>
          </a:p>
          <a:p>
            <a:pPr indent="0" lvl="0" marL="0" marR="0" rtl="0" algn="l">
              <a:spcBef>
                <a:spcPts val="0"/>
              </a:spcBef>
              <a:spcAft>
                <a:spcPts val="0"/>
              </a:spcAft>
              <a:buNone/>
            </a:pPr>
            <a:r>
              <a:t/>
            </a:r>
            <a:endParaRPr sz="1800">
              <a:solidFill>
                <a:schemeClr val="dk1"/>
              </a:solidFill>
              <a:latin typeface="Impact"/>
              <a:ea typeface="Impact"/>
              <a:cs typeface="Impact"/>
              <a:sym typeface="Impact"/>
            </a:endParaRPr>
          </a:p>
          <a:p>
            <a:pPr indent="-285750" lvl="0" marL="285750" marR="0" rtl="0" algn="l">
              <a:spcBef>
                <a:spcPts val="0"/>
              </a:spcBef>
              <a:spcAft>
                <a:spcPts val="0"/>
              </a:spcAft>
              <a:buClr>
                <a:schemeClr val="dk1"/>
              </a:buClr>
              <a:buSzPts val="1800"/>
              <a:buFont typeface="Impact"/>
              <a:buChar char="•"/>
            </a:pPr>
            <a:r>
              <a:rPr lang="en-IN" sz="1800" u="sng">
                <a:solidFill>
                  <a:schemeClr val="dk1"/>
                </a:solidFill>
                <a:latin typeface="Impact"/>
                <a:ea typeface="Impact"/>
                <a:cs typeface="Impact"/>
                <a:sym typeface="Impact"/>
              </a:rPr>
              <a:t>Features/Techniques Used</a:t>
            </a:r>
            <a:endParaRPr>
              <a:latin typeface="Impact"/>
              <a:ea typeface="Impact"/>
              <a:cs typeface="Impact"/>
              <a:sym typeface="Impact"/>
            </a:endParaRPr>
          </a:p>
          <a:p>
            <a:pPr indent="0" lvl="0" marL="0" marR="0" rtl="0" algn="l">
              <a:spcBef>
                <a:spcPts val="0"/>
              </a:spcBef>
              <a:spcAft>
                <a:spcPts val="0"/>
              </a:spcAft>
              <a:buNone/>
            </a:pPr>
            <a:r>
              <a:t/>
            </a:r>
            <a:endParaRPr sz="1800">
              <a:solidFill>
                <a:schemeClr val="dk1"/>
              </a:solidFill>
              <a:latin typeface="Impact"/>
              <a:ea typeface="Impact"/>
              <a:cs typeface="Impact"/>
              <a:sym typeface="Impact"/>
            </a:endParaRPr>
          </a:p>
          <a:p>
            <a:pPr indent="0" lvl="0" marL="0" marR="0" rtl="0" algn="l">
              <a:spcBef>
                <a:spcPts val="0"/>
              </a:spcBef>
              <a:spcAft>
                <a:spcPts val="0"/>
              </a:spcAft>
              <a:buNone/>
            </a:pPr>
            <a:r>
              <a:t/>
            </a:r>
            <a:endParaRPr sz="1800">
              <a:solidFill>
                <a:schemeClr val="dk1"/>
              </a:solidFill>
              <a:latin typeface="Impact"/>
              <a:ea typeface="Impact"/>
              <a:cs typeface="Impact"/>
              <a:sym typeface="Impact"/>
            </a:endParaRPr>
          </a:p>
          <a:p>
            <a:pPr indent="0" lvl="0" marL="0" marR="0" rtl="0" algn="l">
              <a:spcBef>
                <a:spcPts val="0"/>
              </a:spcBef>
              <a:spcAft>
                <a:spcPts val="0"/>
              </a:spcAft>
              <a:buNone/>
            </a:pPr>
            <a:r>
              <a:t/>
            </a:r>
            <a:endParaRPr sz="1800">
              <a:solidFill>
                <a:schemeClr val="dk1"/>
              </a:solidFill>
              <a:latin typeface="Impact"/>
              <a:ea typeface="Impact"/>
              <a:cs typeface="Impact"/>
              <a:sym typeface="Impact"/>
            </a:endParaRPr>
          </a:p>
          <a:p>
            <a:pPr indent="0" lvl="0" marL="0" marR="0" rtl="0" algn="l">
              <a:spcBef>
                <a:spcPts val="0"/>
              </a:spcBef>
              <a:spcAft>
                <a:spcPts val="0"/>
              </a:spcAft>
              <a:buNone/>
            </a:pPr>
            <a:r>
              <a:t/>
            </a:r>
            <a:endParaRPr sz="1800">
              <a:solidFill>
                <a:schemeClr val="dk1"/>
              </a:solidFill>
              <a:latin typeface="Impact"/>
              <a:ea typeface="Impact"/>
              <a:cs typeface="Impact"/>
              <a:sym typeface="Impact"/>
            </a:endParaRPr>
          </a:p>
          <a:p>
            <a:pPr indent="0" lvl="0" marL="0" marR="0" rtl="0" algn="l">
              <a:spcBef>
                <a:spcPts val="0"/>
              </a:spcBef>
              <a:spcAft>
                <a:spcPts val="0"/>
              </a:spcAft>
              <a:buNone/>
            </a:pPr>
            <a:r>
              <a:t/>
            </a:r>
            <a:endParaRPr sz="1800">
              <a:solidFill>
                <a:schemeClr val="dk1"/>
              </a:solidFill>
              <a:latin typeface="Impact"/>
              <a:ea typeface="Impact"/>
              <a:cs typeface="Impact"/>
              <a:sym typeface="Impact"/>
            </a:endParaRPr>
          </a:p>
          <a:p>
            <a:pPr indent="0" lvl="0" marL="0" marR="0" rtl="0" algn="l">
              <a:spcBef>
                <a:spcPts val="0"/>
              </a:spcBef>
              <a:spcAft>
                <a:spcPts val="0"/>
              </a:spcAft>
              <a:buNone/>
            </a:pPr>
            <a:r>
              <a:t/>
            </a:r>
            <a:endParaRPr sz="1800">
              <a:solidFill>
                <a:schemeClr val="dk1"/>
              </a:solidFill>
              <a:latin typeface="Impact"/>
              <a:ea typeface="Impact"/>
              <a:cs typeface="Impact"/>
              <a:sym typeface="Impact"/>
            </a:endParaRPr>
          </a:p>
          <a:p>
            <a:pPr indent="-285750" lvl="0" marL="285750" marR="0" rtl="0" algn="l">
              <a:spcBef>
                <a:spcPts val="0"/>
              </a:spcBef>
              <a:spcAft>
                <a:spcPts val="0"/>
              </a:spcAft>
              <a:buClr>
                <a:schemeClr val="dk1"/>
              </a:buClr>
              <a:buSzPts val="1800"/>
              <a:buFont typeface="Impact"/>
              <a:buChar char="o"/>
            </a:pPr>
            <a:r>
              <a:rPr lang="en-IN" sz="1800" u="sng">
                <a:solidFill>
                  <a:schemeClr val="dk1"/>
                </a:solidFill>
                <a:latin typeface="Impact"/>
                <a:ea typeface="Impact"/>
                <a:cs typeface="Impact"/>
                <a:sym typeface="Impact"/>
              </a:rPr>
              <a:t>What Columns Used</a:t>
            </a:r>
            <a:endParaRPr sz="1800" u="sng">
              <a:solidFill>
                <a:schemeClr val="dk1"/>
              </a:solidFill>
              <a:latin typeface="Impact"/>
              <a:ea typeface="Impact"/>
              <a:cs typeface="Impact"/>
              <a:sym typeface="Impact"/>
            </a:endParaRPr>
          </a:p>
          <a:p>
            <a:pPr indent="-342900" lvl="0" marL="342900" marR="0" rtl="0" algn="l">
              <a:spcBef>
                <a:spcPts val="0"/>
              </a:spcBef>
              <a:spcAft>
                <a:spcPts val="0"/>
              </a:spcAft>
              <a:buClr>
                <a:schemeClr val="dk1"/>
              </a:buClr>
              <a:buSzPts val="1800"/>
              <a:buFont typeface="Impact"/>
              <a:buAutoNum type="arabicPeriod"/>
            </a:pPr>
            <a:r>
              <a:rPr lang="en-IN" sz="1800">
                <a:solidFill>
                  <a:schemeClr val="dk1"/>
                </a:solidFill>
                <a:latin typeface="Impact"/>
                <a:ea typeface="Impact"/>
                <a:cs typeface="Impact"/>
                <a:sym typeface="Impact"/>
              </a:rPr>
              <a:t>Employee ID</a:t>
            </a:r>
            <a:endParaRPr>
              <a:latin typeface="Impact"/>
              <a:ea typeface="Impact"/>
              <a:cs typeface="Impact"/>
              <a:sym typeface="Impact"/>
            </a:endParaRPr>
          </a:p>
          <a:p>
            <a:pPr indent="-342900" lvl="0" marL="342900" marR="0" rtl="0" algn="l">
              <a:spcBef>
                <a:spcPts val="0"/>
              </a:spcBef>
              <a:spcAft>
                <a:spcPts val="0"/>
              </a:spcAft>
              <a:buClr>
                <a:schemeClr val="dk1"/>
              </a:buClr>
              <a:buSzPts val="1800"/>
              <a:buFont typeface="Impact"/>
              <a:buAutoNum type="arabicPeriod"/>
            </a:pPr>
            <a:r>
              <a:rPr lang="en-IN" sz="1800">
                <a:solidFill>
                  <a:schemeClr val="dk1"/>
                </a:solidFill>
                <a:latin typeface="Impact"/>
                <a:ea typeface="Impact"/>
                <a:cs typeface="Impact"/>
                <a:sym typeface="Impact"/>
              </a:rPr>
              <a:t>Employee First Name</a:t>
            </a:r>
            <a:endParaRPr>
              <a:latin typeface="Impact"/>
              <a:ea typeface="Impact"/>
              <a:cs typeface="Impact"/>
              <a:sym typeface="Impact"/>
            </a:endParaRPr>
          </a:p>
          <a:p>
            <a:pPr indent="-342900" lvl="0" marL="342900" marR="0" rtl="0" algn="l">
              <a:spcBef>
                <a:spcPts val="0"/>
              </a:spcBef>
              <a:spcAft>
                <a:spcPts val="0"/>
              </a:spcAft>
              <a:buClr>
                <a:schemeClr val="dk1"/>
              </a:buClr>
              <a:buSzPts val="1800"/>
              <a:buFont typeface="Impact"/>
              <a:buAutoNum type="arabicPeriod"/>
            </a:pPr>
            <a:r>
              <a:rPr lang="en-IN" sz="1800">
                <a:solidFill>
                  <a:schemeClr val="dk1"/>
                </a:solidFill>
                <a:latin typeface="Impact"/>
                <a:ea typeface="Impact"/>
                <a:cs typeface="Impact"/>
                <a:sym typeface="Impact"/>
              </a:rPr>
              <a:t>Employee Last Name </a:t>
            </a:r>
            <a:endParaRPr>
              <a:latin typeface="Impact"/>
              <a:ea typeface="Impact"/>
              <a:cs typeface="Impact"/>
              <a:sym typeface="Impact"/>
            </a:endParaRPr>
          </a:p>
          <a:p>
            <a:pPr indent="-342900" lvl="0" marL="342900" marR="0" rtl="0" algn="l">
              <a:spcBef>
                <a:spcPts val="0"/>
              </a:spcBef>
              <a:spcAft>
                <a:spcPts val="0"/>
              </a:spcAft>
              <a:buClr>
                <a:schemeClr val="dk1"/>
              </a:buClr>
              <a:buSzPts val="1800"/>
              <a:buFont typeface="Impact"/>
              <a:buAutoNum type="arabicPeriod"/>
            </a:pPr>
            <a:r>
              <a:rPr lang="en-IN" sz="1800">
                <a:solidFill>
                  <a:schemeClr val="dk1"/>
                </a:solidFill>
                <a:latin typeface="Impact"/>
                <a:ea typeface="Impact"/>
                <a:cs typeface="Impact"/>
                <a:sym typeface="Impact"/>
              </a:rPr>
              <a:t>Employee Status</a:t>
            </a:r>
            <a:endParaRPr>
              <a:latin typeface="Impact"/>
              <a:ea typeface="Impact"/>
              <a:cs typeface="Impact"/>
              <a:sym typeface="Impact"/>
            </a:endParaRPr>
          </a:p>
        </p:txBody>
      </p:sp>
      <p:sp>
        <p:nvSpPr>
          <p:cNvPr id="2158" name="Google Shape;2158;p11"/>
          <p:cNvSpPr txBox="1"/>
          <p:nvPr/>
        </p:nvSpPr>
        <p:spPr>
          <a:xfrm>
            <a:off x="4419600" y="3962400"/>
            <a:ext cx="3679800" cy="17661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chemeClr val="dk1"/>
                </a:solidFill>
                <a:latin typeface="Impact"/>
                <a:ea typeface="Impact"/>
                <a:cs typeface="Impact"/>
                <a:sym typeface="Impact"/>
              </a:rPr>
              <a:t>5. Employee Performance Level</a:t>
            </a:r>
            <a:endParaRPr>
              <a:latin typeface="Impact"/>
              <a:ea typeface="Impact"/>
              <a:cs typeface="Impact"/>
              <a:sym typeface="Impact"/>
            </a:endParaRPr>
          </a:p>
          <a:p>
            <a:pPr indent="0" lvl="0" marL="0" marR="0" rtl="0" algn="l">
              <a:spcBef>
                <a:spcPts val="0"/>
              </a:spcBef>
              <a:spcAft>
                <a:spcPts val="0"/>
              </a:spcAft>
              <a:buNone/>
            </a:pPr>
            <a:r>
              <a:rPr lang="en-IN" sz="1800">
                <a:solidFill>
                  <a:schemeClr val="dk1"/>
                </a:solidFill>
                <a:latin typeface="Impact"/>
                <a:ea typeface="Impact"/>
                <a:cs typeface="Impact"/>
                <a:sym typeface="Impact"/>
              </a:rPr>
              <a:t>6. Current Employee Ratings</a:t>
            </a:r>
            <a:endParaRPr>
              <a:latin typeface="Impact"/>
              <a:ea typeface="Impact"/>
              <a:cs typeface="Impact"/>
              <a:sym typeface="Impact"/>
            </a:endParaRPr>
          </a:p>
          <a:p>
            <a:pPr indent="0" lvl="0" marL="0" marR="0" rtl="0" algn="l">
              <a:spcBef>
                <a:spcPts val="0"/>
              </a:spcBef>
              <a:spcAft>
                <a:spcPts val="0"/>
              </a:spcAft>
              <a:buNone/>
            </a:pPr>
            <a:r>
              <a:rPr lang="en-IN" sz="1800">
                <a:solidFill>
                  <a:schemeClr val="dk1"/>
                </a:solidFill>
                <a:latin typeface="Impact"/>
                <a:ea typeface="Impact"/>
                <a:cs typeface="Impact"/>
                <a:sym typeface="Impact"/>
              </a:rPr>
              <a:t>7. Department Type</a:t>
            </a:r>
            <a:endParaRPr>
              <a:latin typeface="Impact"/>
              <a:ea typeface="Impact"/>
              <a:cs typeface="Impact"/>
              <a:sym typeface="Impact"/>
            </a:endParaRPr>
          </a:p>
          <a:p>
            <a:pPr indent="0" lvl="0" marL="0" marR="0" rtl="0" algn="l">
              <a:spcBef>
                <a:spcPts val="0"/>
              </a:spcBef>
              <a:spcAft>
                <a:spcPts val="0"/>
              </a:spcAft>
              <a:buNone/>
            </a:pPr>
            <a:r>
              <a:rPr lang="en-IN" sz="1800">
                <a:solidFill>
                  <a:schemeClr val="dk1"/>
                </a:solidFill>
                <a:latin typeface="Impact"/>
                <a:ea typeface="Impact"/>
                <a:cs typeface="Impact"/>
                <a:sym typeface="Impact"/>
              </a:rPr>
              <a:t>8. Division</a:t>
            </a:r>
            <a:endParaRPr>
              <a:latin typeface="Impact"/>
              <a:ea typeface="Impact"/>
              <a:cs typeface="Impact"/>
              <a:sym typeface="Impact"/>
            </a:endParaRPr>
          </a:p>
          <a:p>
            <a:pPr indent="0" lvl="0" marL="0" marR="0" rtl="0" algn="l">
              <a:spcBef>
                <a:spcPts val="0"/>
              </a:spcBef>
              <a:spcAft>
                <a:spcPts val="0"/>
              </a:spcAft>
              <a:buNone/>
            </a:pPr>
            <a:r>
              <a:rPr lang="en-IN" sz="1800">
                <a:solidFill>
                  <a:schemeClr val="dk1"/>
                </a:solidFill>
                <a:latin typeface="Impact"/>
                <a:ea typeface="Impact"/>
                <a:cs typeface="Impact"/>
                <a:sym typeface="Impact"/>
              </a:rPr>
              <a:t>9. Job Function</a:t>
            </a:r>
            <a:endParaRPr>
              <a:latin typeface="Impact"/>
              <a:ea typeface="Impact"/>
              <a:cs typeface="Impact"/>
              <a:sym typeface="Impact"/>
            </a:endParaRPr>
          </a:p>
          <a:p>
            <a:pPr indent="0" lvl="0" marL="0" marR="0" rtl="0" algn="l">
              <a:spcBef>
                <a:spcPts val="0"/>
              </a:spcBef>
              <a:spcAft>
                <a:spcPts val="0"/>
              </a:spcAft>
              <a:buNone/>
            </a:pPr>
            <a:r>
              <a:t/>
            </a:r>
            <a:endParaRPr sz="1800">
              <a:solidFill>
                <a:schemeClr val="dk1"/>
              </a:solidFill>
              <a:latin typeface="Impact"/>
              <a:ea typeface="Impact"/>
              <a:cs typeface="Impact"/>
              <a:sym typeface="Impact"/>
            </a:endParaRPr>
          </a:p>
        </p:txBody>
      </p:sp>
      <p:graphicFrame>
        <p:nvGraphicFramePr>
          <p:cNvPr id="2159" name="Google Shape;2159;p11"/>
          <p:cNvGraphicFramePr/>
          <p:nvPr/>
        </p:nvGraphicFramePr>
        <p:xfrm>
          <a:off x="4191000" y="291142"/>
          <a:ext cx="3000000" cy="3000000"/>
        </p:xfrm>
        <a:graphic>
          <a:graphicData uri="http://schemas.openxmlformats.org/drawingml/2006/table">
            <a:tbl>
              <a:tblPr bandRow="1" firstRow="1">
                <a:noFill/>
                <a:tableStyleId>{6439B956-CC9A-4613-8FCF-00F9A28DF261}</a:tableStyleId>
              </a:tblPr>
              <a:tblGrid>
                <a:gridCol w="850000"/>
                <a:gridCol w="2743925"/>
                <a:gridCol w="2167775"/>
              </a:tblGrid>
              <a:tr h="491825">
                <a:tc>
                  <a:txBody>
                    <a:bodyPr/>
                    <a:lstStyle/>
                    <a:p>
                      <a:pPr indent="0" lvl="0" marL="0" marR="0" rtl="0" algn="l">
                        <a:lnSpc>
                          <a:spcPct val="100000"/>
                        </a:lnSpc>
                        <a:spcBef>
                          <a:spcPts val="0"/>
                        </a:spcBef>
                        <a:spcAft>
                          <a:spcPts val="0"/>
                        </a:spcAft>
                        <a:buNone/>
                        <a:defRPr sz="1400" u="none" cap="none" strike="noStrike"/>
                      </a:pPr>
                      <a:r>
                        <a:rPr lang="en-IN" sz="1400">
                          <a:latin typeface="Arial"/>
                          <a:ea typeface="Arial"/>
                          <a:cs typeface="Arial"/>
                          <a:sym typeface="Arial"/>
                        </a:rPr>
                        <a:t>S.NO.</a:t>
                      </a:r>
                      <a:endParaRPr/>
                    </a:p>
                  </a:txBody>
                  <a:tcPr marT="45725" marB="45725" marR="91450" marL="91450"/>
                </a:tc>
                <a:tc>
                  <a:txBody>
                    <a:bodyPr/>
                    <a:lstStyle/>
                    <a:p>
                      <a:pPr indent="0" lvl="0" marL="0" marR="0" rtl="0" algn="l">
                        <a:lnSpc>
                          <a:spcPct val="100000"/>
                        </a:lnSpc>
                        <a:spcBef>
                          <a:spcPts val="0"/>
                        </a:spcBef>
                        <a:spcAft>
                          <a:spcPts val="0"/>
                        </a:spcAft>
                        <a:buNone/>
                        <a:defRPr sz="1400" u="none" cap="none" strike="noStrike"/>
                      </a:pPr>
                      <a:r>
                        <a:rPr lang="en-IN" sz="1400">
                          <a:latin typeface="Arial"/>
                          <a:ea typeface="Arial"/>
                          <a:cs typeface="Arial"/>
                          <a:sym typeface="Arial"/>
                        </a:rPr>
                        <a:t>TECHNIQUES USED</a:t>
                      </a:r>
                      <a:endParaRPr/>
                    </a:p>
                  </a:txBody>
                  <a:tcPr marT="45725" marB="45725" marR="91450" marL="91450"/>
                </a:tc>
                <a:tc>
                  <a:txBody>
                    <a:bodyPr/>
                    <a:lstStyle/>
                    <a:p>
                      <a:pPr indent="0" lvl="0" marL="0" marR="0" rtl="0" algn="l">
                        <a:lnSpc>
                          <a:spcPct val="100000"/>
                        </a:lnSpc>
                        <a:spcBef>
                          <a:spcPts val="0"/>
                        </a:spcBef>
                        <a:spcAft>
                          <a:spcPts val="0"/>
                        </a:spcAft>
                        <a:buNone/>
                        <a:defRPr sz="1400" u="none" cap="none" strike="noStrike"/>
                      </a:pPr>
                      <a:r>
                        <a:rPr lang="en-IN" sz="1400">
                          <a:latin typeface="Arial"/>
                          <a:ea typeface="Arial"/>
                          <a:cs typeface="Arial"/>
                          <a:sym typeface="Arial"/>
                        </a:rPr>
                        <a:t>EXPLANATION (WHY)</a:t>
                      </a:r>
                      <a:endParaRPr/>
                    </a:p>
                  </a:txBody>
                  <a:tcPr marT="45725" marB="45725" marR="91450" marL="91450"/>
                </a:tc>
              </a:tr>
              <a:tr h="491825">
                <a:tc>
                  <a:txBody>
                    <a:bodyPr/>
                    <a:lstStyle/>
                    <a:p>
                      <a:pPr indent="0" lvl="0" marL="0" marR="0" rtl="0" algn="l">
                        <a:lnSpc>
                          <a:spcPct val="100000"/>
                        </a:lnSpc>
                        <a:spcBef>
                          <a:spcPts val="0"/>
                        </a:spcBef>
                        <a:spcAft>
                          <a:spcPts val="0"/>
                        </a:spcAft>
                        <a:buNone/>
                        <a:defRPr sz="1400" u="none" cap="none" strike="noStrike"/>
                      </a:pPr>
                      <a:r>
                        <a:rPr lang="en-IN" sz="1400">
                          <a:latin typeface="Arial"/>
                          <a:ea typeface="Arial"/>
                          <a:cs typeface="Arial"/>
                          <a:sym typeface="Arial"/>
                        </a:rPr>
                        <a:t>1</a:t>
                      </a:r>
                      <a:endParaRPr/>
                    </a:p>
                  </a:txBody>
                  <a:tcPr marT="45725" marB="45725" marR="91450" marL="91450"/>
                </a:tc>
                <a:tc>
                  <a:txBody>
                    <a:bodyPr/>
                    <a:lstStyle/>
                    <a:p>
                      <a:pPr indent="0" lvl="0" marL="0" marR="0" rtl="0" algn="l">
                        <a:lnSpc>
                          <a:spcPct val="100000"/>
                        </a:lnSpc>
                        <a:spcBef>
                          <a:spcPts val="0"/>
                        </a:spcBef>
                        <a:spcAft>
                          <a:spcPts val="0"/>
                        </a:spcAft>
                        <a:buNone/>
                        <a:defRPr sz="1400" u="none" cap="none" strike="noStrike"/>
                      </a:pPr>
                      <a:r>
                        <a:rPr lang="en-IN" sz="1400">
                          <a:latin typeface="Arial"/>
                          <a:ea typeface="Arial"/>
                          <a:cs typeface="Arial"/>
                          <a:sym typeface="Arial"/>
                        </a:rPr>
                        <a:t>Conditional Formatting</a:t>
                      </a:r>
                      <a:endParaRPr/>
                    </a:p>
                  </a:txBody>
                  <a:tcPr marT="45725" marB="45725" marR="91450" marL="91450"/>
                </a:tc>
                <a:tc>
                  <a:txBody>
                    <a:bodyPr/>
                    <a:lstStyle/>
                    <a:p>
                      <a:pPr indent="0" lvl="0" marL="0" marR="0" rtl="0" algn="l">
                        <a:lnSpc>
                          <a:spcPct val="100000"/>
                        </a:lnSpc>
                        <a:spcBef>
                          <a:spcPts val="0"/>
                        </a:spcBef>
                        <a:spcAft>
                          <a:spcPts val="0"/>
                        </a:spcAft>
                        <a:buNone/>
                        <a:defRPr sz="1400" u="none" cap="none" strike="noStrike"/>
                      </a:pPr>
                      <a:r>
                        <a:rPr lang="en-IN" sz="1400">
                          <a:latin typeface="Arial"/>
                          <a:ea typeface="Arial"/>
                          <a:cs typeface="Arial"/>
                          <a:sym typeface="Arial"/>
                        </a:rPr>
                        <a:t>Missing Value highlight</a:t>
                      </a:r>
                      <a:endParaRPr/>
                    </a:p>
                  </a:txBody>
                  <a:tcPr marT="45725" marB="45725" marR="91450" marL="91450"/>
                </a:tc>
              </a:tr>
              <a:tr h="491825">
                <a:tc>
                  <a:txBody>
                    <a:bodyPr/>
                    <a:lstStyle/>
                    <a:p>
                      <a:pPr indent="0" lvl="0" marL="0" marR="0" rtl="0" algn="l">
                        <a:lnSpc>
                          <a:spcPct val="100000"/>
                        </a:lnSpc>
                        <a:spcBef>
                          <a:spcPts val="0"/>
                        </a:spcBef>
                        <a:spcAft>
                          <a:spcPts val="0"/>
                        </a:spcAft>
                        <a:buNone/>
                        <a:defRPr sz="1400" u="none" cap="none" strike="noStrike"/>
                      </a:pPr>
                      <a:r>
                        <a:rPr lang="en-IN" sz="1400">
                          <a:latin typeface="Arial"/>
                          <a:ea typeface="Arial"/>
                          <a:cs typeface="Arial"/>
                          <a:sym typeface="Arial"/>
                        </a:rPr>
                        <a:t>2</a:t>
                      </a:r>
                      <a:endParaRPr/>
                    </a:p>
                  </a:txBody>
                  <a:tcPr marT="45725" marB="45725" marR="91450" marL="91450"/>
                </a:tc>
                <a:tc>
                  <a:txBody>
                    <a:bodyPr/>
                    <a:lstStyle/>
                    <a:p>
                      <a:pPr indent="0" lvl="0" marL="0" marR="0" rtl="0" algn="l">
                        <a:lnSpc>
                          <a:spcPct val="100000"/>
                        </a:lnSpc>
                        <a:spcBef>
                          <a:spcPts val="0"/>
                        </a:spcBef>
                        <a:spcAft>
                          <a:spcPts val="0"/>
                        </a:spcAft>
                        <a:buNone/>
                        <a:defRPr sz="1400" u="none" cap="none" strike="noStrike"/>
                      </a:pPr>
                      <a:r>
                        <a:rPr lang="en-IN" sz="1400">
                          <a:latin typeface="Arial"/>
                          <a:ea typeface="Arial"/>
                          <a:cs typeface="Arial"/>
                          <a:sym typeface="Arial"/>
                        </a:rPr>
                        <a:t>Filtering</a:t>
                      </a:r>
                      <a:endParaRPr/>
                    </a:p>
                  </a:txBody>
                  <a:tcPr marT="45725" marB="45725" marR="91450" marL="91450"/>
                </a:tc>
                <a:tc>
                  <a:txBody>
                    <a:bodyPr/>
                    <a:lstStyle/>
                    <a:p>
                      <a:pPr indent="0" lvl="0" marL="0" marR="0" rtl="0" algn="l">
                        <a:lnSpc>
                          <a:spcPct val="100000"/>
                        </a:lnSpc>
                        <a:spcBef>
                          <a:spcPts val="0"/>
                        </a:spcBef>
                        <a:spcAft>
                          <a:spcPts val="0"/>
                        </a:spcAft>
                        <a:buNone/>
                        <a:defRPr sz="1400" u="none" cap="none" strike="noStrike"/>
                      </a:pPr>
                      <a:r>
                        <a:rPr lang="en-IN" sz="1400">
                          <a:latin typeface="Arial"/>
                          <a:ea typeface="Arial"/>
                          <a:cs typeface="Arial"/>
                          <a:sym typeface="Arial"/>
                        </a:rPr>
                        <a:t>Missing Value Remove</a:t>
                      </a:r>
                      <a:endParaRPr/>
                    </a:p>
                  </a:txBody>
                  <a:tcPr marT="45725" marB="45725" marR="91450" marL="91450"/>
                </a:tc>
              </a:tr>
              <a:tr h="834225">
                <a:tc>
                  <a:txBody>
                    <a:bodyPr/>
                    <a:lstStyle/>
                    <a:p>
                      <a:pPr indent="0" lvl="0" marL="0" marR="0" rtl="0" algn="l">
                        <a:lnSpc>
                          <a:spcPct val="100000"/>
                        </a:lnSpc>
                        <a:spcBef>
                          <a:spcPts val="0"/>
                        </a:spcBef>
                        <a:spcAft>
                          <a:spcPts val="0"/>
                        </a:spcAft>
                        <a:buNone/>
                        <a:defRPr sz="1400" u="none" cap="none" strike="noStrike"/>
                      </a:pPr>
                      <a:r>
                        <a:rPr lang="en-IN" sz="1400">
                          <a:latin typeface="Arial"/>
                          <a:ea typeface="Arial"/>
                          <a:cs typeface="Arial"/>
                          <a:sym typeface="Arial"/>
                        </a:rPr>
                        <a:t>3</a:t>
                      </a:r>
                      <a:endParaRPr/>
                    </a:p>
                  </a:txBody>
                  <a:tcPr marT="45725" marB="45725" marR="91450" marL="91450"/>
                </a:tc>
                <a:tc>
                  <a:txBody>
                    <a:bodyPr/>
                    <a:lstStyle/>
                    <a:p>
                      <a:pPr indent="0" lvl="0" marL="0" marR="0" rtl="0" algn="l">
                        <a:lnSpc>
                          <a:spcPct val="100000"/>
                        </a:lnSpc>
                        <a:spcBef>
                          <a:spcPts val="0"/>
                        </a:spcBef>
                        <a:spcAft>
                          <a:spcPts val="0"/>
                        </a:spcAft>
                        <a:buNone/>
                        <a:defRPr sz="1400" u="none" cap="none" strike="noStrike"/>
                      </a:pPr>
                      <a:r>
                        <a:rPr lang="en-IN" sz="1400">
                          <a:latin typeface="Arial"/>
                          <a:ea typeface="Arial"/>
                          <a:cs typeface="Arial"/>
                          <a:sym typeface="Arial"/>
                        </a:rPr>
                        <a:t>Formula</a:t>
                      </a:r>
                      <a:endParaRPr/>
                    </a:p>
                  </a:txBody>
                  <a:tcPr marT="45725" marB="45725" marR="91450" marL="91450"/>
                </a:tc>
                <a:tc>
                  <a:txBody>
                    <a:bodyPr/>
                    <a:lstStyle/>
                    <a:p>
                      <a:pPr indent="0" lvl="0" marL="0" marR="0" rtl="0" algn="l">
                        <a:lnSpc>
                          <a:spcPct val="100000"/>
                        </a:lnSpc>
                        <a:spcBef>
                          <a:spcPts val="0"/>
                        </a:spcBef>
                        <a:spcAft>
                          <a:spcPts val="0"/>
                        </a:spcAft>
                        <a:buNone/>
                        <a:defRPr sz="1400" u="none" cap="none" strike="noStrike"/>
                      </a:pPr>
                      <a:r>
                        <a:rPr lang="en-IN" sz="1400">
                          <a:latin typeface="Arial"/>
                          <a:ea typeface="Arial"/>
                          <a:cs typeface="Arial"/>
                          <a:sym typeface="Arial"/>
                        </a:rPr>
                        <a:t>Calculate Employee Performance Level</a:t>
                      </a:r>
                      <a:endParaRPr/>
                    </a:p>
                  </a:txBody>
                  <a:tcPr marT="45725" marB="45725" marR="91450" marL="91450"/>
                </a:tc>
              </a:tr>
              <a:tr h="491825">
                <a:tc>
                  <a:txBody>
                    <a:bodyPr/>
                    <a:lstStyle/>
                    <a:p>
                      <a:pPr indent="0" lvl="0" marL="0" marR="0" rtl="0" algn="l">
                        <a:lnSpc>
                          <a:spcPct val="100000"/>
                        </a:lnSpc>
                        <a:spcBef>
                          <a:spcPts val="0"/>
                        </a:spcBef>
                        <a:spcAft>
                          <a:spcPts val="0"/>
                        </a:spcAft>
                        <a:buNone/>
                        <a:defRPr sz="1400" u="none" cap="none" strike="noStrike"/>
                      </a:pPr>
                      <a:r>
                        <a:rPr lang="en-IN" sz="1400">
                          <a:latin typeface="Arial"/>
                          <a:ea typeface="Arial"/>
                          <a:cs typeface="Arial"/>
                          <a:sym typeface="Arial"/>
                        </a:rPr>
                        <a:t>4</a:t>
                      </a:r>
                      <a:endParaRPr/>
                    </a:p>
                  </a:txBody>
                  <a:tcPr marT="45725" marB="45725" marR="91450" marL="91450"/>
                </a:tc>
                <a:tc>
                  <a:txBody>
                    <a:bodyPr/>
                    <a:lstStyle/>
                    <a:p>
                      <a:pPr indent="0" lvl="0" marL="0" marR="0" rtl="0" algn="l">
                        <a:lnSpc>
                          <a:spcPct val="100000"/>
                        </a:lnSpc>
                        <a:spcBef>
                          <a:spcPts val="0"/>
                        </a:spcBef>
                        <a:spcAft>
                          <a:spcPts val="0"/>
                        </a:spcAft>
                        <a:buNone/>
                        <a:defRPr sz="1400" u="none" cap="none" strike="noStrike"/>
                      </a:pPr>
                      <a:r>
                        <a:rPr lang="en-IN" sz="1400">
                          <a:latin typeface="Arial"/>
                          <a:ea typeface="Arial"/>
                          <a:cs typeface="Arial"/>
                          <a:sym typeface="Arial"/>
                        </a:rPr>
                        <a:t>Pivot Table</a:t>
                      </a:r>
                      <a:endParaRPr/>
                    </a:p>
                  </a:txBody>
                  <a:tcPr marT="45725" marB="45725" marR="91450" marL="91450"/>
                </a:tc>
                <a:tc>
                  <a:txBody>
                    <a:bodyPr/>
                    <a:lstStyle/>
                    <a:p>
                      <a:pPr indent="0" lvl="0" marL="0" marR="0" rtl="0" algn="l">
                        <a:lnSpc>
                          <a:spcPct val="100000"/>
                        </a:lnSpc>
                        <a:spcBef>
                          <a:spcPts val="0"/>
                        </a:spcBef>
                        <a:spcAft>
                          <a:spcPts val="0"/>
                        </a:spcAft>
                        <a:buNone/>
                        <a:defRPr sz="1400" u="none" cap="none" strike="noStrike"/>
                      </a:pPr>
                      <a:r>
                        <a:rPr lang="en-IN" sz="1400">
                          <a:latin typeface="Arial"/>
                          <a:ea typeface="Arial"/>
                          <a:cs typeface="Arial"/>
                          <a:sym typeface="Arial"/>
                        </a:rPr>
                        <a:t>Summarise</a:t>
                      </a:r>
                      <a:endParaRPr/>
                    </a:p>
                  </a:txBody>
                  <a:tcPr marT="45725" marB="45725" marR="91450" marL="91450"/>
                </a:tc>
              </a:tr>
              <a:tr h="491825">
                <a:tc>
                  <a:txBody>
                    <a:bodyPr/>
                    <a:lstStyle/>
                    <a:p>
                      <a:pPr indent="0" lvl="0" marL="0" marR="0" rtl="0" algn="l">
                        <a:lnSpc>
                          <a:spcPct val="100000"/>
                        </a:lnSpc>
                        <a:spcBef>
                          <a:spcPts val="0"/>
                        </a:spcBef>
                        <a:spcAft>
                          <a:spcPts val="0"/>
                        </a:spcAft>
                        <a:buNone/>
                        <a:defRPr sz="1400" u="none" cap="none" strike="noStrike"/>
                      </a:pPr>
                      <a:r>
                        <a:rPr lang="en-IN" sz="1400">
                          <a:latin typeface="Arial"/>
                          <a:ea typeface="Arial"/>
                          <a:cs typeface="Arial"/>
                          <a:sym typeface="Arial"/>
                        </a:rPr>
                        <a:t>5</a:t>
                      </a:r>
                      <a:endParaRPr/>
                    </a:p>
                  </a:txBody>
                  <a:tcPr marT="45725" marB="45725" marR="91450" marL="91450"/>
                </a:tc>
                <a:tc>
                  <a:txBody>
                    <a:bodyPr/>
                    <a:lstStyle/>
                    <a:p>
                      <a:pPr indent="0" lvl="0" marL="0" marR="0" rtl="0" algn="l">
                        <a:lnSpc>
                          <a:spcPct val="100000"/>
                        </a:lnSpc>
                        <a:spcBef>
                          <a:spcPts val="0"/>
                        </a:spcBef>
                        <a:spcAft>
                          <a:spcPts val="0"/>
                        </a:spcAft>
                        <a:buNone/>
                        <a:defRPr sz="1400" u="none" cap="none" strike="noStrike"/>
                      </a:pPr>
                      <a:r>
                        <a:rPr lang="en-IN" sz="1400">
                          <a:latin typeface="Arial"/>
                          <a:ea typeface="Arial"/>
                          <a:cs typeface="Arial"/>
                          <a:sym typeface="Arial"/>
                        </a:rPr>
                        <a:t>Graph</a:t>
                      </a:r>
                      <a:endParaRPr/>
                    </a:p>
                  </a:txBody>
                  <a:tcPr marT="45725" marB="45725" marR="91450" marL="91450"/>
                </a:tc>
                <a:tc>
                  <a:txBody>
                    <a:bodyPr/>
                    <a:lstStyle/>
                    <a:p>
                      <a:pPr indent="0" lvl="0" marL="0" marR="0" rtl="0" algn="l">
                        <a:lnSpc>
                          <a:spcPct val="100000"/>
                        </a:lnSpc>
                        <a:spcBef>
                          <a:spcPts val="0"/>
                        </a:spcBef>
                        <a:spcAft>
                          <a:spcPts val="0"/>
                        </a:spcAft>
                        <a:buNone/>
                        <a:defRPr sz="1400" u="none" cap="none" strike="noStrike"/>
                      </a:pPr>
                      <a:r>
                        <a:rPr lang="en-IN" sz="1400">
                          <a:latin typeface="Arial"/>
                          <a:ea typeface="Arial"/>
                          <a:cs typeface="Arial"/>
                          <a:sym typeface="Arial"/>
                        </a:rPr>
                        <a:t>Data Visualisation</a:t>
                      </a:r>
                      <a:endParaRPr/>
                    </a:p>
                  </a:txBody>
                  <a:tcPr marT="45725" marB="45725" marR="91450" marL="91450"/>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0" name="Shape 2160"/>
        <p:cNvGrpSpPr/>
        <p:nvPr/>
      </p:nvGrpSpPr>
      <p:grpSpPr>
        <a:xfrm>
          <a:off x="0" y="0"/>
          <a:ext cx="0" cy="0"/>
          <a:chOff x="0" y="0"/>
          <a:chExt cx="0" cy="0"/>
        </a:xfrm>
      </p:grpSpPr>
      <p:sp>
        <p:nvSpPr>
          <p:cNvPr id="2161" name="Google Shape;2161;p12"/>
          <p:cNvSpPr txBox="1"/>
          <p:nvPr/>
        </p:nvSpPr>
        <p:spPr>
          <a:xfrm>
            <a:off x="1219200" y="1553700"/>
            <a:ext cx="7440600" cy="4844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2400">
                <a:solidFill>
                  <a:schemeClr val="dk1"/>
                </a:solidFill>
                <a:latin typeface="Impact"/>
                <a:ea typeface="Impact"/>
                <a:cs typeface="Impact"/>
                <a:sym typeface="Impact"/>
              </a:rPr>
              <a:t>6) </a:t>
            </a:r>
            <a:r>
              <a:rPr lang="en-IN" sz="2400" u="sng">
                <a:solidFill>
                  <a:schemeClr val="dk1"/>
                </a:solidFill>
                <a:latin typeface="Impact"/>
                <a:ea typeface="Impact"/>
                <a:cs typeface="Impact"/>
                <a:sym typeface="Impact"/>
              </a:rPr>
              <a:t>Graph</a:t>
            </a:r>
            <a:endParaRPr sz="2400">
              <a:latin typeface="Impact"/>
              <a:ea typeface="Impact"/>
              <a:cs typeface="Impact"/>
              <a:sym typeface="Impact"/>
            </a:endParaRPr>
          </a:p>
          <a:p>
            <a:pPr indent="-323850" lvl="0" marL="285750" marR="0" rtl="0" algn="l">
              <a:spcBef>
                <a:spcPts val="0"/>
              </a:spcBef>
              <a:spcAft>
                <a:spcPts val="0"/>
              </a:spcAft>
              <a:buClr>
                <a:schemeClr val="dk1"/>
              </a:buClr>
              <a:buSzPts val="2400"/>
              <a:buFont typeface="Impact"/>
              <a:buChar char="❖"/>
            </a:pPr>
            <a:r>
              <a:rPr lang="en-IN" sz="2400">
                <a:solidFill>
                  <a:schemeClr val="dk1"/>
                </a:solidFill>
                <a:latin typeface="Impact"/>
                <a:ea typeface="Impact"/>
                <a:cs typeface="Impact"/>
                <a:sym typeface="Impact"/>
              </a:rPr>
              <a:t>Data Visualisation</a:t>
            </a:r>
            <a:endParaRPr sz="2400">
              <a:latin typeface="Impact"/>
              <a:ea typeface="Impact"/>
              <a:cs typeface="Impact"/>
              <a:sym typeface="Impact"/>
            </a:endParaRPr>
          </a:p>
          <a:p>
            <a:pPr indent="-323850" lvl="0" marL="285750" marR="0" rtl="0" algn="l">
              <a:spcBef>
                <a:spcPts val="0"/>
              </a:spcBef>
              <a:spcAft>
                <a:spcPts val="0"/>
              </a:spcAft>
              <a:buClr>
                <a:schemeClr val="dk1"/>
              </a:buClr>
              <a:buSzPts val="2400"/>
              <a:buFont typeface="Impact"/>
              <a:buChar char="❖"/>
            </a:pPr>
            <a:r>
              <a:rPr lang="en-IN" sz="2400" u="sng">
                <a:solidFill>
                  <a:schemeClr val="dk1"/>
                </a:solidFill>
                <a:latin typeface="Impact"/>
                <a:ea typeface="Impact"/>
                <a:cs typeface="Impact"/>
                <a:sym typeface="Impact"/>
              </a:rPr>
              <a:t>Features/Columns Used</a:t>
            </a:r>
            <a:endParaRPr sz="2400">
              <a:latin typeface="Impact"/>
              <a:ea typeface="Impact"/>
              <a:cs typeface="Impact"/>
              <a:sym typeface="Impact"/>
            </a:endParaRPr>
          </a:p>
          <a:p>
            <a:pPr indent="-381000" lvl="0" marL="342900" marR="0" rtl="0" algn="l">
              <a:spcBef>
                <a:spcPts val="0"/>
              </a:spcBef>
              <a:spcAft>
                <a:spcPts val="0"/>
              </a:spcAft>
              <a:buClr>
                <a:schemeClr val="dk1"/>
              </a:buClr>
              <a:buSzPts val="2400"/>
              <a:buFont typeface="Impact"/>
              <a:buChar char="o"/>
            </a:pPr>
            <a:r>
              <a:rPr lang="en-IN" sz="2400">
                <a:solidFill>
                  <a:schemeClr val="dk1"/>
                </a:solidFill>
                <a:latin typeface="Impact"/>
                <a:ea typeface="Impact"/>
                <a:cs typeface="Impact"/>
                <a:sym typeface="Impact"/>
              </a:rPr>
              <a:t>Employee Performance Level</a:t>
            </a:r>
            <a:endParaRPr sz="2400">
              <a:latin typeface="Impact"/>
              <a:ea typeface="Impact"/>
              <a:cs typeface="Impact"/>
              <a:sym typeface="Impact"/>
            </a:endParaRPr>
          </a:p>
          <a:p>
            <a:pPr indent="-381000" lvl="0" marL="342900" marR="0" rtl="0" algn="l">
              <a:spcBef>
                <a:spcPts val="0"/>
              </a:spcBef>
              <a:spcAft>
                <a:spcPts val="0"/>
              </a:spcAft>
              <a:buClr>
                <a:schemeClr val="dk1"/>
              </a:buClr>
              <a:buSzPts val="2400"/>
              <a:buFont typeface="Impact"/>
              <a:buChar char="o"/>
            </a:pPr>
            <a:r>
              <a:rPr lang="en-IN" sz="2400">
                <a:solidFill>
                  <a:schemeClr val="dk1"/>
                </a:solidFill>
                <a:latin typeface="Impact"/>
                <a:ea typeface="Impact"/>
                <a:cs typeface="Impact"/>
                <a:sym typeface="Impact"/>
              </a:rPr>
              <a:t>Current Employee Ratings</a:t>
            </a:r>
            <a:endParaRPr sz="2400">
              <a:latin typeface="Impact"/>
              <a:ea typeface="Impact"/>
              <a:cs typeface="Impact"/>
              <a:sym typeface="Impact"/>
            </a:endParaRPr>
          </a:p>
          <a:p>
            <a:pPr indent="-381000" lvl="0" marL="342900" marR="0" rtl="0" algn="l">
              <a:spcBef>
                <a:spcPts val="0"/>
              </a:spcBef>
              <a:spcAft>
                <a:spcPts val="0"/>
              </a:spcAft>
              <a:buClr>
                <a:schemeClr val="dk1"/>
              </a:buClr>
              <a:buSzPts val="2400"/>
              <a:buFont typeface="Impact"/>
              <a:buChar char="o"/>
            </a:pPr>
            <a:r>
              <a:rPr lang="en-IN" sz="2400">
                <a:solidFill>
                  <a:schemeClr val="dk1"/>
                </a:solidFill>
                <a:latin typeface="Impact"/>
                <a:ea typeface="Impact"/>
                <a:cs typeface="Impact"/>
                <a:sym typeface="Impact"/>
              </a:rPr>
              <a:t>Department Type</a:t>
            </a:r>
            <a:endParaRPr sz="2400">
              <a:latin typeface="Impact"/>
              <a:ea typeface="Impact"/>
              <a:cs typeface="Impact"/>
              <a:sym typeface="Impact"/>
            </a:endParaRPr>
          </a:p>
          <a:p>
            <a:pPr indent="-381000" lvl="0" marL="342900" marR="0" rtl="0" algn="l">
              <a:spcBef>
                <a:spcPts val="0"/>
              </a:spcBef>
              <a:spcAft>
                <a:spcPts val="0"/>
              </a:spcAft>
              <a:buClr>
                <a:schemeClr val="dk1"/>
              </a:buClr>
              <a:buSzPts val="2400"/>
              <a:buFont typeface="Impact"/>
              <a:buChar char="o"/>
            </a:pPr>
            <a:r>
              <a:rPr lang="en-IN" sz="2400">
                <a:solidFill>
                  <a:schemeClr val="dk1"/>
                </a:solidFill>
                <a:latin typeface="Impact"/>
                <a:ea typeface="Impact"/>
                <a:cs typeface="Impact"/>
                <a:sym typeface="Impact"/>
              </a:rPr>
              <a:t>Division</a:t>
            </a:r>
            <a:endParaRPr sz="2400">
              <a:latin typeface="Impact"/>
              <a:ea typeface="Impact"/>
              <a:cs typeface="Impact"/>
              <a:sym typeface="Impact"/>
            </a:endParaRPr>
          </a:p>
          <a:p>
            <a:pPr indent="-381000" lvl="0" marL="342900" marR="0" rtl="0" algn="l">
              <a:spcBef>
                <a:spcPts val="0"/>
              </a:spcBef>
              <a:spcAft>
                <a:spcPts val="0"/>
              </a:spcAft>
              <a:buClr>
                <a:schemeClr val="dk1"/>
              </a:buClr>
              <a:buSzPts val="2400"/>
              <a:buFont typeface="Impact"/>
              <a:buChar char="o"/>
            </a:pPr>
            <a:r>
              <a:rPr lang="en-IN" sz="2400">
                <a:solidFill>
                  <a:schemeClr val="dk1"/>
                </a:solidFill>
                <a:latin typeface="Impact"/>
                <a:ea typeface="Impact"/>
                <a:cs typeface="Impact"/>
                <a:sym typeface="Impact"/>
              </a:rPr>
              <a:t>Job Function</a:t>
            </a:r>
            <a:endParaRPr sz="2400">
              <a:latin typeface="Impact"/>
              <a:ea typeface="Impact"/>
              <a:cs typeface="Impact"/>
              <a:sym typeface="Impact"/>
            </a:endParaRPr>
          </a:p>
          <a:p>
            <a:pPr indent="-381000" lvl="0" marL="342900" marR="0" rtl="0" algn="l">
              <a:spcBef>
                <a:spcPts val="0"/>
              </a:spcBef>
              <a:spcAft>
                <a:spcPts val="0"/>
              </a:spcAft>
              <a:buClr>
                <a:schemeClr val="dk1"/>
              </a:buClr>
              <a:buSzPts val="2400"/>
              <a:buFont typeface="Impact"/>
              <a:buChar char="o"/>
            </a:pPr>
            <a:r>
              <a:rPr lang="en-IN" sz="2400">
                <a:solidFill>
                  <a:schemeClr val="dk1"/>
                </a:solidFill>
                <a:latin typeface="Impact"/>
                <a:ea typeface="Impact"/>
                <a:cs typeface="Impact"/>
                <a:sym typeface="Impact"/>
              </a:rPr>
              <a:t>Employee ID</a:t>
            </a:r>
            <a:endParaRPr sz="2400">
              <a:latin typeface="Impact"/>
              <a:ea typeface="Impact"/>
              <a:cs typeface="Impact"/>
              <a:sym typeface="Impact"/>
            </a:endParaRPr>
          </a:p>
          <a:p>
            <a:pPr indent="-381000" lvl="0" marL="342900" marR="0" rtl="0" algn="l">
              <a:spcBef>
                <a:spcPts val="0"/>
              </a:spcBef>
              <a:spcAft>
                <a:spcPts val="0"/>
              </a:spcAft>
              <a:buClr>
                <a:schemeClr val="dk1"/>
              </a:buClr>
              <a:buSzPts val="2400"/>
              <a:buFont typeface="Impact"/>
              <a:buChar char="o"/>
            </a:pPr>
            <a:r>
              <a:rPr lang="en-IN" sz="2400">
                <a:solidFill>
                  <a:schemeClr val="dk1"/>
                </a:solidFill>
                <a:latin typeface="Impact"/>
                <a:ea typeface="Impact"/>
                <a:cs typeface="Impact"/>
                <a:sym typeface="Impact"/>
              </a:rPr>
              <a:t>Employee First Name</a:t>
            </a:r>
            <a:endParaRPr sz="2400">
              <a:latin typeface="Impact"/>
              <a:ea typeface="Impact"/>
              <a:cs typeface="Impact"/>
              <a:sym typeface="Impact"/>
            </a:endParaRPr>
          </a:p>
          <a:p>
            <a:pPr indent="-381000" lvl="0" marL="342900" marR="0" rtl="0" algn="l">
              <a:spcBef>
                <a:spcPts val="0"/>
              </a:spcBef>
              <a:spcAft>
                <a:spcPts val="0"/>
              </a:spcAft>
              <a:buClr>
                <a:schemeClr val="dk1"/>
              </a:buClr>
              <a:buSzPts val="2400"/>
              <a:buFont typeface="Impact"/>
              <a:buChar char="o"/>
            </a:pPr>
            <a:r>
              <a:rPr lang="en-IN" sz="2400">
                <a:solidFill>
                  <a:schemeClr val="dk1"/>
                </a:solidFill>
                <a:latin typeface="Impact"/>
                <a:ea typeface="Impact"/>
                <a:cs typeface="Impact"/>
                <a:sym typeface="Impact"/>
              </a:rPr>
              <a:t>Employee Last Name </a:t>
            </a:r>
            <a:endParaRPr sz="2400">
              <a:latin typeface="Impact"/>
              <a:ea typeface="Impact"/>
              <a:cs typeface="Impact"/>
              <a:sym typeface="Impact"/>
            </a:endParaRPr>
          </a:p>
          <a:p>
            <a:pPr indent="-381000" lvl="0" marL="342900" marR="0" rtl="0" algn="l">
              <a:spcBef>
                <a:spcPts val="0"/>
              </a:spcBef>
              <a:spcAft>
                <a:spcPts val="0"/>
              </a:spcAft>
              <a:buClr>
                <a:schemeClr val="dk1"/>
              </a:buClr>
              <a:buSzPts val="2400"/>
              <a:buFont typeface="Impact"/>
              <a:buChar char="o"/>
            </a:pPr>
            <a:r>
              <a:rPr lang="en-IN" sz="2400">
                <a:solidFill>
                  <a:schemeClr val="dk1"/>
                </a:solidFill>
                <a:latin typeface="Impact"/>
                <a:ea typeface="Impact"/>
                <a:cs typeface="Impact"/>
                <a:sym typeface="Impact"/>
              </a:rPr>
              <a:t>Employee Status</a:t>
            </a:r>
            <a:endParaRPr sz="2400">
              <a:latin typeface="Impact"/>
              <a:ea typeface="Impact"/>
              <a:cs typeface="Impact"/>
              <a:sym typeface="Impact"/>
            </a:endParaRPr>
          </a:p>
          <a:p>
            <a:pPr indent="0" lvl="0" marL="0" marR="0" rtl="0" algn="l">
              <a:spcBef>
                <a:spcPts val="0"/>
              </a:spcBef>
              <a:spcAft>
                <a:spcPts val="0"/>
              </a:spcAft>
              <a:buNone/>
            </a:pPr>
            <a:r>
              <a:t/>
            </a:r>
            <a:endParaRPr sz="2400">
              <a:solidFill>
                <a:schemeClr val="dk1"/>
              </a:solidFill>
              <a:latin typeface="Impact"/>
              <a:ea typeface="Impact"/>
              <a:cs typeface="Impact"/>
              <a:sym typeface="Impact"/>
            </a:endParaRPr>
          </a:p>
        </p:txBody>
      </p:sp>
      <p:sp>
        <p:nvSpPr>
          <p:cNvPr id="2162" name="Google Shape;2162;p12"/>
          <p:cNvSpPr txBox="1"/>
          <p:nvPr/>
        </p:nvSpPr>
        <p:spPr>
          <a:xfrm>
            <a:off x="739775" y="291147"/>
            <a:ext cx="3303900" cy="758100"/>
          </a:xfrm>
          <a:prstGeom prst="rect">
            <a:avLst/>
          </a:prstGeom>
          <a:noFill/>
          <a:ln>
            <a:noFill/>
          </a:ln>
        </p:spPr>
        <p:txBody>
          <a:bodyPr anchorCtr="0" anchor="t" bIns="0" lIns="0" spcFirstLastPara="1" rIns="0" wrap="square" tIns="13325">
            <a:spAutoFit/>
          </a:bodyPr>
          <a:lstStyle/>
          <a:p>
            <a:pPr indent="0" lvl="0" marL="12700" marR="0" rtl="0" algn="l">
              <a:lnSpc>
                <a:spcPct val="100000"/>
              </a:lnSpc>
              <a:spcBef>
                <a:spcPts val="0"/>
              </a:spcBef>
              <a:spcAft>
                <a:spcPts val="0"/>
              </a:spcAft>
              <a:buNone/>
            </a:pPr>
            <a:r>
              <a:rPr b="1" lang="en-IN" sz="4800">
                <a:solidFill>
                  <a:schemeClr val="dk1"/>
                </a:solidFill>
                <a:latin typeface="Trebuchet MS"/>
                <a:ea typeface="Trebuchet MS"/>
                <a:cs typeface="Trebuchet MS"/>
                <a:sym typeface="Trebuchet MS"/>
              </a:rPr>
              <a:t>MODELLING</a:t>
            </a:r>
            <a:endParaRPr sz="4800">
              <a:solidFill>
                <a:schemeClr val="dk1"/>
              </a:solidFill>
              <a:latin typeface="Trebuchet MS"/>
              <a:ea typeface="Trebuchet MS"/>
              <a:cs typeface="Trebuchet MS"/>
              <a:sym typeface="Trebuchet M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7" name="Shape 2167"/>
        <p:cNvGrpSpPr/>
        <p:nvPr/>
      </p:nvGrpSpPr>
      <p:grpSpPr>
        <a:xfrm>
          <a:off x="0" y="0"/>
          <a:ext cx="0" cy="0"/>
          <a:chOff x="0" y="0"/>
          <a:chExt cx="0" cy="0"/>
        </a:xfrm>
      </p:grpSpPr>
      <p:sp>
        <p:nvSpPr>
          <p:cNvPr id="2168" name="Google Shape;2168;p1"/>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69" name="Google Shape;2169;p1"/>
          <p:cNvSpPr/>
          <p:nvPr/>
        </p:nvSpPr>
        <p:spPr>
          <a:xfrm>
            <a:off x="9377362" y="182880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70" name="Google Shape;2170;p1"/>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2171" name="Google Shape;2171;p1"/>
          <p:cNvPicPr preferRelativeResize="0"/>
          <p:nvPr/>
        </p:nvPicPr>
        <p:blipFill rotWithShape="1">
          <a:blip r:embed="rId2">
            <a:alphaModFix/>
          </a:blip>
          <a:srcRect b="0" l="0" r="0" t="0"/>
          <a:stretch/>
        </p:blipFill>
        <p:spPr>
          <a:xfrm>
            <a:off x="1666875" y="6467475"/>
            <a:ext cx="76200" cy="177800"/>
          </a:xfrm>
          <a:prstGeom prst="rect">
            <a:avLst/>
          </a:prstGeom>
          <a:noFill/>
          <a:ln>
            <a:noFill/>
          </a:ln>
        </p:spPr>
      </p:pic>
      <p:sp>
        <p:nvSpPr>
          <p:cNvPr id="2172" name="Google Shape;2172;p1"/>
          <p:cNvSpPr txBox="1"/>
          <p:nvPr>
            <p:ph type="title"/>
          </p:nvPr>
        </p:nvSpPr>
        <p:spPr>
          <a:xfrm>
            <a:off x="755325" y="385458"/>
            <a:ext cx="2437200" cy="75420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IN"/>
              <a:t>RESULT</a:t>
            </a:r>
            <a:endParaRPr/>
          </a:p>
        </p:txBody>
      </p:sp>
      <p:sp>
        <p:nvSpPr>
          <p:cNvPr id="2173" name="Google Shape;2173;p1"/>
          <p:cNvSpPr txBox="1"/>
          <p:nvPr/>
        </p:nvSpPr>
        <p:spPr>
          <a:xfrm>
            <a:off x="11277218" y="6473337"/>
            <a:ext cx="228600" cy="19170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None/>
            </a:pPr>
            <a:fld id="{00000000-1234-1234-1234-123412341234}" type="slidenum">
              <a:rPr lang="en-IN" sz="1100">
                <a:solidFill>
                  <a:srgbClr val="2D936B"/>
                </a:solidFill>
                <a:latin typeface="Trebuchet MS"/>
                <a:ea typeface="Trebuchet MS"/>
                <a:cs typeface="Trebuchet MS"/>
                <a:sym typeface="Trebuchet MS"/>
              </a:rPr>
              <a:t>‹#›</a:t>
            </a:fld>
            <a:endParaRPr sz="1100">
              <a:solidFill>
                <a:schemeClr val="dk1"/>
              </a:solidFill>
              <a:latin typeface="Trebuchet MS"/>
              <a:ea typeface="Trebuchet MS"/>
              <a:cs typeface="Trebuchet MS"/>
              <a:sym typeface="Trebuchet MS"/>
            </a:endParaRPr>
          </a:p>
        </p:txBody>
      </p:sp>
      <p:pic>
        <p:nvPicPr>
          <p:cNvPr id="2174" name="Google Shape;2174;p1"/>
          <p:cNvPicPr preferRelativeResize="0"/>
          <p:nvPr/>
        </p:nvPicPr>
        <p:blipFill>
          <a:blip r:embed="rId3">
            <a:alphaModFix/>
          </a:blip>
          <a:stretch>
            <a:fillRect/>
          </a:stretch>
        </p:blipFill>
        <p:spPr>
          <a:xfrm>
            <a:off x="1666875" y="1828800"/>
            <a:ext cx="6461075" cy="42481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a:extLst>
              <a:ext uri="{FF2B5EF4-FFF2-40B4-BE49-F238E27FC236}">
                <a16:creationId xmlns:a16="http://schemas.microsoft.com/office/drawing/2014/main" id="{9425D2A9-A3E3-12BF-0D09-1B66D1660AA4}"/>
              </a:ext>
            </a:extLst>
          </p:cNvPr>
          <p:cNvGraphicFramePr>
            <a:graphicFrameLocks/>
          </p:cNvGraphicFramePr>
          <p:nvPr>
            <p:extLst>
              <p:ext uri="{D42A27DB-BD31-4B8C-83A1-F6EECF244321}">
                <p14:modId xmlns:p14="http://schemas.microsoft.com/office/powerpoint/2010/main" val="2109840294"/>
              </p:ext>
            </p:extLst>
          </p:nvPr>
        </p:nvGraphicFramePr>
        <p:xfrm>
          <a:off x="1905000" y="1600200"/>
          <a:ext cx="6172200" cy="4267200"/>
        </p:xfrm>
        <a:graphic>
          <a:graphicData uri="http://schemas.openxmlformats.org/drawingml/2006/chart">
            <c:chart xmlns:c="http://schemas.openxmlformats.org/drawingml/2006/chart" xmlns:r="http://schemas.openxmlformats.org/officeDocument/2006/relationships" r:id="rId2"/>
          </a:graphicData>
        </a:graphic>
      </p:graphicFrame>
      <p:sp>
        <p:nvSpPr>
          <p:cNvPr id="5" name="object 7">
            <a:extLst>
              <a:ext uri="{FF2B5EF4-FFF2-40B4-BE49-F238E27FC236}">
                <a16:creationId xmlns:a16="http://schemas.microsoft.com/office/drawing/2014/main" id="{485A23EF-C4DE-11B2-0636-C7127915AA9C}"/>
              </a:ext>
            </a:extLst>
          </p:cNvPr>
          <p:cNvSpPr txBox="1">
            <a:spLocks/>
          </p:cNvSpPr>
          <p:nvPr/>
        </p:nvSpPr>
        <p:spPr>
          <a:xfrm>
            <a:off x="755332" y="385444"/>
            <a:ext cx="2437130" cy="758190"/>
          </a:xfrm>
          <a:prstGeom prst="rect">
            <a:avLst/>
          </a:prstGeom>
        </p:spPr>
        <p:txBody>
          <a:bodyPr vert="horz" wrap="square" lIns="0" tIns="13335" rIns="0" bIns="0" rtlCol="0">
            <a:spAutoFit/>
          </a:bodyPr>
          <a:lstStyle>
            <a:lvl1pPr>
              <a:defRPr sz="3200" b="0" i="0">
                <a:solidFill>
                  <a:schemeClr val="tx1"/>
                </a:solidFill>
                <a:latin typeface="Trebuchet MS"/>
                <a:ea typeface="+mj-ea"/>
                <a:cs typeface="Trebuchet MS"/>
              </a:defRPr>
            </a:lvl1pPr>
          </a:lstStyle>
          <a:p>
            <a:pPr marL="12700">
              <a:spcBef>
                <a:spcPts val="105"/>
              </a:spcBef>
            </a:pPr>
            <a:r>
              <a:rPr lang="en-IN" sz="4800" b="1" kern="0" dirty="0"/>
              <a:t>R</a:t>
            </a:r>
            <a:r>
              <a:rPr lang="en-IN" sz="4800" b="1" kern="0" spc="-40" dirty="0"/>
              <a:t>E</a:t>
            </a:r>
            <a:r>
              <a:rPr lang="en-IN" sz="4800" b="1" kern="0" spc="15" dirty="0"/>
              <a:t>S</a:t>
            </a:r>
            <a:r>
              <a:rPr lang="en-IN" sz="4800" b="1" kern="0" spc="-30" dirty="0"/>
              <a:t>U</a:t>
            </a:r>
            <a:r>
              <a:rPr lang="en-IN" sz="4800" b="1" kern="0" spc="-405" dirty="0"/>
              <a:t>L</a:t>
            </a:r>
            <a:r>
              <a:rPr lang="en-IN" sz="4800" b="1" kern="0" dirty="0"/>
              <a:t>TS</a:t>
            </a:r>
          </a:p>
        </p:txBody>
      </p:sp>
    </p:spTree>
    <p:extLst>
      <p:ext uri="{BB962C8B-B14F-4D97-AF65-F5344CB8AC3E}">
        <p14:creationId xmlns:p14="http://schemas.microsoft.com/office/powerpoint/2010/main" val="3558871568"/>
      </p:ext>
    </p:extLst>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3" name="Shape 2163"/>
        <p:cNvGrpSpPr/>
        <p:nvPr/>
      </p:nvGrpSpPr>
      <p:grpSpPr>
        <a:xfrm>
          <a:off x="0" y="0"/>
          <a:ext cx="0" cy="0"/>
          <a:chOff x="0" y="0"/>
          <a:chExt cx="0" cy="0"/>
        </a:xfrm>
      </p:grpSpPr>
      <p:sp>
        <p:nvSpPr>
          <p:cNvPr id="2164" name="Google Shape;2164;p13"/>
          <p:cNvSpPr txBox="1"/>
          <p:nvPr>
            <p:ph type="title"/>
          </p:nvPr>
        </p:nvSpPr>
        <p:spPr>
          <a:xfrm>
            <a:off x="755332" y="385444"/>
            <a:ext cx="10681200" cy="7581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IN">
                <a:latin typeface="Times New Roman"/>
                <a:ea typeface="Times New Roman"/>
                <a:cs typeface="Times New Roman"/>
                <a:sym typeface="Times New Roman"/>
              </a:rPr>
              <a:t>Conclusion</a:t>
            </a:r>
            <a:endParaRPr>
              <a:latin typeface="Times New Roman"/>
              <a:ea typeface="Times New Roman"/>
              <a:cs typeface="Times New Roman"/>
              <a:sym typeface="Times New Roman"/>
            </a:endParaRPr>
          </a:p>
        </p:txBody>
      </p:sp>
      <p:sp>
        <p:nvSpPr>
          <p:cNvPr id="2165" name="Google Shape;2165;p13"/>
          <p:cNvSpPr txBox="1"/>
          <p:nvPr/>
        </p:nvSpPr>
        <p:spPr>
          <a:xfrm>
            <a:off x="838200" y="1371600"/>
            <a:ext cx="7543800" cy="5075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2300">
                <a:solidFill>
                  <a:schemeClr val="dk1"/>
                </a:solidFill>
                <a:latin typeface="Impact"/>
                <a:ea typeface="Impact"/>
                <a:cs typeface="Impact"/>
                <a:sym typeface="Impact"/>
              </a:rPr>
              <a:t>                                              While comparing the performance of the employees, the number of employees are higher in number in average performing category. High level and very high level employees are very few in number. So, the management should motivate the average performing employees to perform better and be effective. They can motivate these employees by giving them different levels of tasks based on their performance and strength. </a:t>
            </a:r>
            <a:endParaRPr sz="2300">
              <a:latin typeface="Impact"/>
              <a:ea typeface="Impact"/>
              <a:cs typeface="Impact"/>
              <a:sym typeface="Impact"/>
            </a:endParaRPr>
          </a:p>
          <a:p>
            <a:pPr indent="0" lvl="0" marL="0" marR="0" rtl="0" algn="l">
              <a:spcBef>
                <a:spcPts val="0"/>
              </a:spcBef>
              <a:spcAft>
                <a:spcPts val="0"/>
              </a:spcAft>
              <a:buNone/>
            </a:pPr>
            <a:r>
              <a:rPr lang="en-IN" sz="2300">
                <a:solidFill>
                  <a:schemeClr val="dk1"/>
                </a:solidFill>
                <a:latin typeface="Impact"/>
                <a:ea typeface="Impact"/>
                <a:cs typeface="Impact"/>
                <a:sym typeface="Impact"/>
              </a:rPr>
              <a:t>                                               To conclude, medium performing employees are large in number. We need to motivate them for a better outcome. There are ups and downs in the performance of the employees.  High Level performing employees in WBL Business Unit are more in number when compared to other departments.</a:t>
            </a:r>
            <a:endParaRPr sz="2300">
              <a:latin typeface="Impact"/>
              <a:ea typeface="Impact"/>
              <a:cs typeface="Impact"/>
              <a:sym typeface="Impac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058" name="Shape 2058"/>
        <p:cNvGrpSpPr/>
        <p:nvPr/>
      </p:nvGrpSpPr>
      <p:grpSpPr>
        <a:xfrm>
          <a:off x="0" y="0"/>
          <a:ext cx="0" cy="0"/>
          <a:chOff x="0" y="0"/>
          <a:chExt cx="0" cy="0"/>
        </a:xfrm>
      </p:grpSpPr>
      <p:sp>
        <p:nvSpPr>
          <p:cNvPr id="2059" name="Google Shape;2059;p2"/>
          <p:cNvSpPr/>
          <p:nvPr/>
        </p:nvSpPr>
        <p:spPr>
          <a:xfrm>
            <a:off x="0" y="0"/>
            <a:ext cx="12192000" cy="6858000"/>
          </a:xfrm>
          <a:custGeom>
            <a:rect b="b" l="l" r="r" t="t"/>
            <a:pathLst>
              <a:path extrusionOk="0" h="6858000" w="12192000">
                <a:moveTo>
                  <a:pt x="12192000" y="0"/>
                </a:moveTo>
                <a:lnTo>
                  <a:pt x="0" y="0"/>
                </a:lnTo>
                <a:lnTo>
                  <a:pt x="0" y="6858000"/>
                </a:lnTo>
                <a:lnTo>
                  <a:pt x="12192000" y="6858000"/>
                </a:lnTo>
                <a:lnTo>
                  <a:pt x="12192000" y="0"/>
                </a:lnTo>
                <a:close/>
              </a:path>
            </a:pathLst>
          </a:custGeom>
          <a:solidFill>
            <a:srgbClr val="F1F1F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grpSp>
        <p:nvGrpSpPr>
          <p:cNvPr id="2060" name="Google Shape;2060;p2"/>
          <p:cNvGrpSpPr/>
          <p:nvPr/>
        </p:nvGrpSpPr>
        <p:grpSpPr>
          <a:xfrm>
            <a:off x="7448612" y="0"/>
            <a:ext cx="4743795" cy="6858466"/>
            <a:chOff x="7448612" y="0"/>
            <a:chExt cx="4743795" cy="6858466"/>
          </a:xfrm>
        </p:grpSpPr>
        <p:sp>
          <p:nvSpPr>
            <p:cNvPr id="2061" name="Google Shape;2061;p2"/>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62" name="Google Shape;2062;p2"/>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63" name="Google Shape;2063;p2"/>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6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64" name="Google Shape;2064;p2"/>
            <p:cNvSpPr/>
            <p:nvPr/>
          </p:nvSpPr>
          <p:spPr>
            <a:xfrm>
              <a:off x="9602878" y="0"/>
              <a:ext cx="2589529"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61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65" name="Google Shape;2065;p2"/>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66" name="Google Shape;2066;p2"/>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80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67" name="Google Shape;2067;p2"/>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80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68" name="Google Shape;2068;p2"/>
            <p:cNvSpPr/>
            <p:nvPr/>
          </p:nvSpPr>
          <p:spPr>
            <a:xfrm>
              <a:off x="10936247" y="0"/>
              <a:ext cx="1256029"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61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69" name="Google Shape;2069;p2"/>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2070" name="Google Shape;2070;p2"/>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80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71" name="Google Shape;2071;p2"/>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72" name="Google Shape;2072;p2"/>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73" name="Google Shape;2073;p2"/>
          <p:cNvSpPr txBox="1"/>
          <p:nvPr>
            <p:ph type="title"/>
          </p:nvPr>
        </p:nvSpPr>
        <p:spPr>
          <a:xfrm>
            <a:off x="739775" y="829627"/>
            <a:ext cx="3909600" cy="6783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IN" sz="4250"/>
              <a:t>PROJECT TITLE</a:t>
            </a:r>
            <a:endParaRPr sz="4250"/>
          </a:p>
        </p:txBody>
      </p:sp>
      <p:grpSp>
        <p:nvGrpSpPr>
          <p:cNvPr id="2074" name="Google Shape;2074;p2"/>
          <p:cNvGrpSpPr/>
          <p:nvPr/>
        </p:nvGrpSpPr>
        <p:grpSpPr>
          <a:xfrm>
            <a:off x="466725" y="6410325"/>
            <a:ext cx="3705225" cy="295275"/>
            <a:chOff x="466725" y="6410325"/>
            <a:chExt cx="3705225" cy="295275"/>
          </a:xfrm>
        </p:grpSpPr>
        <p:pic>
          <p:nvPicPr>
            <p:cNvPr id="2075" name="Google Shape;2075;p2"/>
            <p:cNvPicPr preferRelativeResize="0"/>
            <p:nvPr/>
          </p:nvPicPr>
          <p:blipFill rotWithShape="1">
            <a:blip r:embed="rId2">
              <a:alphaModFix/>
            </a:blip>
            <a:srcRect b="0" l="0" r="0" t="0"/>
            <a:stretch/>
          </p:blipFill>
          <p:spPr>
            <a:xfrm>
              <a:off x="676275" y="6467475"/>
              <a:ext cx="2143125" cy="200025"/>
            </a:xfrm>
            <a:prstGeom prst="rect">
              <a:avLst/>
            </a:prstGeom>
            <a:noFill/>
            <a:ln>
              <a:noFill/>
            </a:ln>
          </p:spPr>
        </p:pic>
        <p:pic>
          <p:nvPicPr>
            <p:cNvPr id="2076" name="Google Shape;2076;p2"/>
            <p:cNvPicPr preferRelativeResize="0"/>
            <p:nvPr/>
          </p:nvPicPr>
          <p:blipFill rotWithShape="1">
            <a:blip r:embed="rId3">
              <a:alphaModFix/>
            </a:blip>
            <a:srcRect b="0" l="0" r="0" t="0"/>
            <a:stretch/>
          </p:blipFill>
          <p:spPr>
            <a:xfrm>
              <a:off x="466725" y="6410325"/>
              <a:ext cx="3705225" cy="295275"/>
            </a:xfrm>
            <a:prstGeom prst="rect">
              <a:avLst/>
            </a:prstGeom>
            <a:noFill/>
            <a:ln>
              <a:noFill/>
            </a:ln>
          </p:spPr>
        </p:pic>
      </p:grpSp>
      <p:sp>
        <p:nvSpPr>
          <p:cNvPr id="2077" name="Google Shape;2077;p2"/>
          <p:cNvSpPr txBox="1"/>
          <p:nvPr>
            <p:ph idx="7"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IN"/>
              <a:t>‹#›</a:t>
            </a:fld>
            <a:endParaRPr/>
          </a:p>
        </p:txBody>
      </p:sp>
      <p:sp>
        <p:nvSpPr>
          <p:cNvPr id="2078" name="Google Shape;2078;p2"/>
          <p:cNvSpPr txBox="1"/>
          <p:nvPr/>
        </p:nvSpPr>
        <p:spPr>
          <a:xfrm>
            <a:off x="1217522" y="2123271"/>
            <a:ext cx="8593200" cy="2718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5700">
                <a:solidFill>
                  <a:srgbClr val="0F0F0F"/>
                </a:solidFill>
                <a:latin typeface="Merriweather"/>
                <a:ea typeface="Merriweather"/>
                <a:cs typeface="Merriweather"/>
                <a:sym typeface="Merriweather"/>
              </a:rPr>
              <a:t>Employee Performance Analysis using Excel</a:t>
            </a:r>
            <a:endParaRPr sz="5700">
              <a:solidFill>
                <a:srgbClr val="7030A0"/>
              </a:solidFill>
              <a:latin typeface="Merriweather"/>
              <a:ea typeface="Merriweather"/>
              <a:cs typeface="Merriweather"/>
              <a:sym typeface="Merriweathe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079" name="Shape 2079"/>
        <p:cNvGrpSpPr/>
        <p:nvPr/>
      </p:nvGrpSpPr>
      <p:grpSpPr>
        <a:xfrm>
          <a:off x="0" y="0"/>
          <a:ext cx="0" cy="0"/>
          <a:chOff x="0" y="0"/>
          <a:chExt cx="0" cy="0"/>
        </a:xfrm>
      </p:grpSpPr>
      <p:sp>
        <p:nvSpPr>
          <p:cNvPr id="2080" name="Google Shape;2080;p3"/>
          <p:cNvSpPr/>
          <p:nvPr/>
        </p:nvSpPr>
        <p:spPr>
          <a:xfrm>
            <a:off x="-76200" y="28579"/>
            <a:ext cx="12496800" cy="6858000"/>
          </a:xfrm>
          <a:custGeom>
            <a:rect b="b" l="l" r="r" t="t"/>
            <a:pathLst>
              <a:path extrusionOk="0" h="6858000" w="12192000">
                <a:moveTo>
                  <a:pt x="12192000" y="0"/>
                </a:moveTo>
                <a:lnTo>
                  <a:pt x="0" y="0"/>
                </a:lnTo>
                <a:lnTo>
                  <a:pt x="0" y="6858000"/>
                </a:lnTo>
                <a:lnTo>
                  <a:pt x="12192000" y="6858000"/>
                </a:lnTo>
                <a:lnTo>
                  <a:pt x="12192000" y="0"/>
                </a:lnTo>
                <a:close/>
              </a:path>
            </a:pathLst>
          </a:custGeom>
          <a:solidFill>
            <a:srgbClr val="F1F1F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nvGrpSpPr>
          <p:cNvPr id="2081" name="Google Shape;2081;p3"/>
          <p:cNvGrpSpPr/>
          <p:nvPr/>
        </p:nvGrpSpPr>
        <p:grpSpPr>
          <a:xfrm>
            <a:off x="7448612" y="0"/>
            <a:ext cx="4743795" cy="6858466"/>
            <a:chOff x="7448612" y="0"/>
            <a:chExt cx="4743795" cy="6858466"/>
          </a:xfrm>
        </p:grpSpPr>
        <p:sp>
          <p:nvSpPr>
            <p:cNvPr id="2082" name="Google Shape;2082;p3"/>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83" name="Google Shape;2083;p3"/>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84" name="Google Shape;2084;p3"/>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6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85" name="Google Shape;2085;p3"/>
            <p:cNvSpPr/>
            <p:nvPr/>
          </p:nvSpPr>
          <p:spPr>
            <a:xfrm>
              <a:off x="9602878" y="0"/>
              <a:ext cx="2589529"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61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86" name="Google Shape;2086;p3"/>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87" name="Google Shape;2087;p3"/>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80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88" name="Google Shape;2088;p3"/>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80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89" name="Google Shape;2089;p3"/>
            <p:cNvSpPr/>
            <p:nvPr/>
          </p:nvSpPr>
          <p:spPr>
            <a:xfrm>
              <a:off x="10936247" y="0"/>
              <a:ext cx="1256029"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61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90" name="Google Shape;2090;p3"/>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2091" name="Google Shape;2091;p3"/>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80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92" name="Google Shape;2092;p3"/>
          <p:cNvSpPr txBox="1"/>
          <p:nvPr/>
        </p:nvSpPr>
        <p:spPr>
          <a:xfrm>
            <a:off x="752475" y="6486037"/>
            <a:ext cx="1773600" cy="166500"/>
          </a:xfrm>
          <a:prstGeom prst="rect">
            <a:avLst/>
          </a:prstGeom>
          <a:noFill/>
          <a:ln>
            <a:noFill/>
          </a:ln>
        </p:spPr>
        <p:txBody>
          <a:bodyPr anchorCtr="0" anchor="t" bIns="0" lIns="0" spcFirstLastPara="1" rIns="0" wrap="square" tIns="0">
            <a:spAutoFit/>
          </a:bodyPr>
          <a:lstStyle/>
          <a:p>
            <a:pPr indent="0" lvl="0" marL="0" marR="0" rtl="0" algn="l">
              <a:lnSpc>
                <a:spcPct val="115909"/>
              </a:lnSpc>
              <a:spcBef>
                <a:spcPts val="0"/>
              </a:spcBef>
              <a:spcAft>
                <a:spcPts val="0"/>
              </a:spcAft>
              <a:buNone/>
            </a:pPr>
            <a:r>
              <a:rPr lang="en-IN" sz="1100">
                <a:solidFill>
                  <a:srgbClr val="2D83C3"/>
                </a:solidFill>
                <a:latin typeface="Trebuchet MS"/>
                <a:ea typeface="Trebuchet MS"/>
                <a:cs typeface="Trebuchet MS"/>
                <a:sym typeface="Trebuchet MS"/>
              </a:rPr>
              <a:t>3/21/2024  </a:t>
            </a:r>
            <a:r>
              <a:rPr b="1" lang="en-IN" sz="1100">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2093" name="Google Shape;2093;p3"/>
          <p:cNvSpPr/>
          <p:nvPr/>
        </p:nvSpPr>
        <p:spPr>
          <a:xfrm>
            <a:off x="7362825" y="447675"/>
            <a:ext cx="361950" cy="361950"/>
          </a:xfrm>
          <a:custGeom>
            <a:rect b="b" l="l" r="r" t="t"/>
            <a:pathLst>
              <a:path extrusionOk="0" h="361950" w="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94" name="Google Shape;2094;p3"/>
          <p:cNvSpPr/>
          <p:nvPr/>
        </p:nvSpPr>
        <p:spPr>
          <a:xfrm>
            <a:off x="11010900" y="5610225"/>
            <a:ext cx="647700" cy="647700"/>
          </a:xfrm>
          <a:custGeom>
            <a:rect b="b" l="l" r="r" t="t"/>
            <a:pathLst>
              <a:path extrusionOk="0" h="647700" w="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2095" name="Google Shape;2095;p3"/>
          <p:cNvPicPr preferRelativeResize="0"/>
          <p:nvPr/>
        </p:nvPicPr>
        <p:blipFill rotWithShape="1">
          <a:blip r:embed="rId2">
            <a:alphaModFix/>
          </a:blip>
          <a:srcRect b="0" l="0" r="0" t="0"/>
          <a:stretch/>
        </p:blipFill>
        <p:spPr>
          <a:xfrm>
            <a:off x="10687050" y="6134100"/>
            <a:ext cx="247650" cy="247650"/>
          </a:xfrm>
          <a:prstGeom prst="rect">
            <a:avLst/>
          </a:prstGeom>
          <a:noFill/>
          <a:ln>
            <a:noFill/>
          </a:ln>
        </p:spPr>
      </p:pic>
      <p:sp>
        <p:nvSpPr>
          <p:cNvPr id="2096" name="Google Shape;2096;p3"/>
          <p:cNvSpPr txBox="1"/>
          <p:nvPr>
            <p:ph type="title"/>
          </p:nvPr>
        </p:nvSpPr>
        <p:spPr>
          <a:xfrm>
            <a:off x="739775" y="445388"/>
            <a:ext cx="2357100" cy="75810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IN"/>
              <a:t>AGENDA</a:t>
            </a:r>
            <a:endParaRPr/>
          </a:p>
        </p:txBody>
      </p:sp>
      <p:sp>
        <p:nvSpPr>
          <p:cNvPr id="2097" name="Google Shape;2097;p3"/>
          <p:cNvSpPr txBox="1"/>
          <p:nvPr>
            <p:ph idx="7"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IN"/>
              <a:t>‹#›</a:t>
            </a:fld>
            <a:endParaRPr/>
          </a:p>
        </p:txBody>
      </p:sp>
      <p:sp>
        <p:nvSpPr>
          <p:cNvPr id="2098" name="Google Shape;2098;p3"/>
          <p:cNvSpPr txBox="1"/>
          <p:nvPr/>
        </p:nvSpPr>
        <p:spPr>
          <a:xfrm>
            <a:off x="2509807" y="1041533"/>
            <a:ext cx="5029200" cy="44214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i="0" sz="2800">
              <a:solidFill>
                <a:srgbClr val="0D0D0D"/>
              </a:solidFill>
              <a:latin typeface="Impact"/>
              <a:ea typeface="Impact"/>
              <a:cs typeface="Impact"/>
              <a:sym typeface="Impact"/>
            </a:endParaRPr>
          </a:p>
          <a:p>
            <a:pPr indent="-177800" lvl="0" marL="0" marR="0" rtl="0" algn="l">
              <a:spcBef>
                <a:spcPts val="0"/>
              </a:spcBef>
              <a:spcAft>
                <a:spcPts val="0"/>
              </a:spcAft>
              <a:buClr>
                <a:srgbClr val="0D0D0D"/>
              </a:buClr>
              <a:buSzPts val="2800"/>
              <a:buFont typeface="Impact"/>
              <a:buAutoNum type="arabicPeriod"/>
            </a:pPr>
            <a:r>
              <a:rPr i="0" lang="en-IN" sz="2800">
                <a:solidFill>
                  <a:srgbClr val="0D0D0D"/>
                </a:solidFill>
                <a:latin typeface="Impact"/>
                <a:ea typeface="Impact"/>
                <a:cs typeface="Impact"/>
                <a:sym typeface="Impact"/>
              </a:rPr>
              <a:t>Problem Statement</a:t>
            </a:r>
            <a:endParaRPr>
              <a:latin typeface="Impact"/>
              <a:ea typeface="Impact"/>
              <a:cs typeface="Impact"/>
              <a:sym typeface="Impact"/>
            </a:endParaRPr>
          </a:p>
          <a:p>
            <a:pPr indent="-177800" lvl="0" marL="0" marR="0" rtl="0" algn="l">
              <a:spcBef>
                <a:spcPts val="0"/>
              </a:spcBef>
              <a:spcAft>
                <a:spcPts val="0"/>
              </a:spcAft>
              <a:buClr>
                <a:srgbClr val="0D0D0D"/>
              </a:buClr>
              <a:buSzPts val="2800"/>
              <a:buFont typeface="Impact"/>
              <a:buAutoNum type="arabicPeriod"/>
            </a:pPr>
            <a:r>
              <a:rPr i="0" lang="en-IN" sz="2800">
                <a:solidFill>
                  <a:srgbClr val="0D0D0D"/>
                </a:solidFill>
                <a:latin typeface="Impact"/>
                <a:ea typeface="Impact"/>
                <a:cs typeface="Impact"/>
                <a:sym typeface="Impact"/>
              </a:rPr>
              <a:t>Project Overview</a:t>
            </a:r>
            <a:endParaRPr>
              <a:latin typeface="Impact"/>
              <a:ea typeface="Impact"/>
              <a:cs typeface="Impact"/>
              <a:sym typeface="Impact"/>
            </a:endParaRPr>
          </a:p>
          <a:p>
            <a:pPr indent="-177800" lvl="0" marL="0" marR="0" rtl="0" algn="l">
              <a:spcBef>
                <a:spcPts val="0"/>
              </a:spcBef>
              <a:spcAft>
                <a:spcPts val="0"/>
              </a:spcAft>
              <a:buClr>
                <a:srgbClr val="0D0D0D"/>
              </a:buClr>
              <a:buSzPts val="2800"/>
              <a:buFont typeface="Impact"/>
              <a:buAutoNum type="arabicPeriod"/>
            </a:pPr>
            <a:r>
              <a:rPr i="0" lang="en-IN" sz="2800">
                <a:solidFill>
                  <a:srgbClr val="0D0D0D"/>
                </a:solidFill>
                <a:latin typeface="Impact"/>
                <a:ea typeface="Impact"/>
                <a:cs typeface="Impact"/>
                <a:sym typeface="Impact"/>
              </a:rPr>
              <a:t>End Users</a:t>
            </a:r>
            <a:endParaRPr>
              <a:latin typeface="Impact"/>
              <a:ea typeface="Impact"/>
              <a:cs typeface="Impact"/>
              <a:sym typeface="Impact"/>
            </a:endParaRPr>
          </a:p>
          <a:p>
            <a:pPr indent="-177800" lvl="0" marL="0" marR="0" rtl="0" algn="l">
              <a:spcBef>
                <a:spcPts val="0"/>
              </a:spcBef>
              <a:spcAft>
                <a:spcPts val="0"/>
              </a:spcAft>
              <a:buClr>
                <a:srgbClr val="0D0D0D"/>
              </a:buClr>
              <a:buSzPts val="2800"/>
              <a:buFont typeface="Impact"/>
              <a:buAutoNum type="arabicPeriod"/>
            </a:pPr>
            <a:r>
              <a:rPr i="0" lang="en-IN" sz="2800">
                <a:solidFill>
                  <a:srgbClr val="0D0D0D"/>
                </a:solidFill>
                <a:latin typeface="Impact"/>
                <a:ea typeface="Impact"/>
                <a:cs typeface="Impact"/>
                <a:sym typeface="Impact"/>
              </a:rPr>
              <a:t>Our Solution and Proposition</a:t>
            </a:r>
            <a:endParaRPr>
              <a:latin typeface="Impact"/>
              <a:ea typeface="Impact"/>
              <a:cs typeface="Impact"/>
              <a:sym typeface="Impact"/>
            </a:endParaRPr>
          </a:p>
          <a:p>
            <a:pPr indent="-177800" lvl="0" marL="0" marR="0" rtl="0" algn="l">
              <a:spcBef>
                <a:spcPts val="0"/>
              </a:spcBef>
              <a:spcAft>
                <a:spcPts val="0"/>
              </a:spcAft>
              <a:buClr>
                <a:srgbClr val="0D0D0D"/>
              </a:buClr>
              <a:buSzPts val="2800"/>
              <a:buFont typeface="Impact"/>
              <a:buAutoNum type="arabicPeriod"/>
            </a:pPr>
            <a:r>
              <a:rPr lang="en-IN" sz="2800">
                <a:solidFill>
                  <a:srgbClr val="0D0D0D"/>
                </a:solidFill>
                <a:latin typeface="Impact"/>
                <a:ea typeface="Impact"/>
                <a:cs typeface="Impact"/>
                <a:sym typeface="Impact"/>
              </a:rPr>
              <a:t>Dataset Description</a:t>
            </a:r>
            <a:endParaRPr i="0" sz="2800">
              <a:solidFill>
                <a:srgbClr val="0D0D0D"/>
              </a:solidFill>
              <a:latin typeface="Impact"/>
              <a:ea typeface="Impact"/>
              <a:cs typeface="Impact"/>
              <a:sym typeface="Impact"/>
            </a:endParaRPr>
          </a:p>
          <a:p>
            <a:pPr indent="-177800" lvl="0" marL="0" marR="0" rtl="0" algn="l">
              <a:spcBef>
                <a:spcPts val="0"/>
              </a:spcBef>
              <a:spcAft>
                <a:spcPts val="0"/>
              </a:spcAft>
              <a:buClr>
                <a:srgbClr val="0D0D0D"/>
              </a:buClr>
              <a:buSzPts val="2800"/>
              <a:buFont typeface="Impact"/>
              <a:buAutoNum type="arabicPeriod"/>
            </a:pPr>
            <a:r>
              <a:rPr i="0" lang="en-IN" sz="2800">
                <a:solidFill>
                  <a:srgbClr val="0D0D0D"/>
                </a:solidFill>
                <a:latin typeface="Impact"/>
                <a:ea typeface="Impact"/>
                <a:cs typeface="Impact"/>
                <a:sym typeface="Impact"/>
              </a:rPr>
              <a:t>Modelling Approach</a:t>
            </a:r>
            <a:endParaRPr>
              <a:latin typeface="Impact"/>
              <a:ea typeface="Impact"/>
              <a:cs typeface="Impact"/>
              <a:sym typeface="Impact"/>
            </a:endParaRPr>
          </a:p>
          <a:p>
            <a:pPr indent="-177800" lvl="0" marL="0" marR="0" rtl="0" algn="l">
              <a:spcBef>
                <a:spcPts val="0"/>
              </a:spcBef>
              <a:spcAft>
                <a:spcPts val="0"/>
              </a:spcAft>
              <a:buClr>
                <a:srgbClr val="0D0D0D"/>
              </a:buClr>
              <a:buSzPts val="2800"/>
              <a:buFont typeface="Impact"/>
              <a:buAutoNum type="arabicPeriod"/>
            </a:pPr>
            <a:r>
              <a:rPr i="0" lang="en-IN" sz="2800">
                <a:solidFill>
                  <a:srgbClr val="0D0D0D"/>
                </a:solidFill>
                <a:latin typeface="Impact"/>
                <a:ea typeface="Impact"/>
                <a:cs typeface="Impact"/>
                <a:sym typeface="Impact"/>
              </a:rPr>
              <a:t>Results and </a:t>
            </a:r>
            <a:r>
              <a:rPr lang="en-IN" sz="2800">
                <a:solidFill>
                  <a:srgbClr val="0D0D0D"/>
                </a:solidFill>
                <a:latin typeface="Impact"/>
                <a:ea typeface="Impact"/>
                <a:cs typeface="Impact"/>
                <a:sym typeface="Impact"/>
              </a:rPr>
              <a:t>Discussion</a:t>
            </a:r>
            <a:endParaRPr i="0" sz="2800">
              <a:solidFill>
                <a:srgbClr val="0D0D0D"/>
              </a:solidFill>
              <a:latin typeface="Impact"/>
              <a:ea typeface="Impact"/>
              <a:cs typeface="Impact"/>
              <a:sym typeface="Impact"/>
            </a:endParaRPr>
          </a:p>
          <a:p>
            <a:pPr indent="-177800" lvl="0" marL="0" marR="0" rtl="0" algn="l">
              <a:spcBef>
                <a:spcPts val="0"/>
              </a:spcBef>
              <a:spcAft>
                <a:spcPts val="0"/>
              </a:spcAft>
              <a:buClr>
                <a:srgbClr val="0D0D0D"/>
              </a:buClr>
              <a:buSzPts val="2800"/>
              <a:buFont typeface="Impact"/>
              <a:buAutoNum type="arabicPeriod"/>
            </a:pPr>
            <a:r>
              <a:rPr i="0" lang="en-IN" sz="2800">
                <a:solidFill>
                  <a:srgbClr val="0D0D0D"/>
                </a:solidFill>
                <a:latin typeface="Impact"/>
                <a:ea typeface="Impact"/>
                <a:cs typeface="Impact"/>
                <a:sym typeface="Impact"/>
              </a:rPr>
              <a:t>Conclusion</a:t>
            </a:r>
            <a:endParaRPr>
              <a:latin typeface="Impact"/>
              <a:ea typeface="Impact"/>
              <a:cs typeface="Impact"/>
              <a:sym typeface="Impact"/>
            </a:endParaRPr>
          </a:p>
          <a:p>
            <a:pPr indent="0" lvl="0" marL="0" marR="0" rtl="0" algn="l">
              <a:spcBef>
                <a:spcPts val="0"/>
              </a:spcBef>
              <a:spcAft>
                <a:spcPts val="0"/>
              </a:spcAft>
              <a:buNone/>
            </a:pPr>
            <a:r>
              <a:t/>
            </a:r>
            <a:endParaRPr sz="2800">
              <a:solidFill>
                <a:schemeClr val="dk1"/>
              </a:solidFill>
              <a:latin typeface="Impact"/>
              <a:ea typeface="Impact"/>
              <a:cs typeface="Impact"/>
              <a:sym typeface="Impac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9" name="Shape 2099"/>
        <p:cNvGrpSpPr/>
        <p:nvPr/>
      </p:nvGrpSpPr>
      <p:grpSpPr>
        <a:xfrm>
          <a:off x="0" y="0"/>
          <a:ext cx="0" cy="0"/>
          <a:chOff x="0" y="0"/>
          <a:chExt cx="0" cy="0"/>
        </a:xfrm>
      </p:grpSpPr>
      <p:grpSp>
        <p:nvGrpSpPr>
          <p:cNvPr id="2100" name="Google Shape;2100;p4"/>
          <p:cNvGrpSpPr/>
          <p:nvPr/>
        </p:nvGrpSpPr>
        <p:grpSpPr>
          <a:xfrm rot="-8699549">
            <a:off x="7533916" y="228521"/>
            <a:ext cx="2762329" cy="3257642"/>
            <a:chOff x="7991475" y="2933700"/>
            <a:chExt cx="2762251" cy="3257550"/>
          </a:xfrm>
        </p:grpSpPr>
        <p:sp>
          <p:nvSpPr>
            <p:cNvPr id="2101" name="Google Shape;2101;p4"/>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02" name="Google Shape;2102;p4"/>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2103" name="Google Shape;2103;p4"/>
            <p:cNvPicPr preferRelativeResize="0"/>
            <p:nvPr/>
          </p:nvPicPr>
          <p:blipFill rotWithShape="1">
            <a:blip r:embed="rId2">
              <a:alphaModFix/>
            </a:blip>
            <a:srcRect b="0" l="0" r="0" t="0"/>
            <a:stretch/>
          </p:blipFill>
          <p:spPr>
            <a:xfrm>
              <a:off x="7991475" y="2933700"/>
              <a:ext cx="2762251" cy="3257550"/>
            </a:xfrm>
            <a:prstGeom prst="rect">
              <a:avLst/>
            </a:prstGeom>
            <a:noFill/>
            <a:ln>
              <a:noFill/>
            </a:ln>
          </p:spPr>
        </p:pic>
      </p:grpSp>
      <p:sp>
        <p:nvSpPr>
          <p:cNvPr id="2104" name="Google Shape;2104;p4"/>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05" name="Google Shape;2105;p4"/>
          <p:cNvSpPr txBox="1"/>
          <p:nvPr>
            <p:ph type="title"/>
          </p:nvPr>
        </p:nvSpPr>
        <p:spPr>
          <a:xfrm>
            <a:off x="834072" y="575055"/>
            <a:ext cx="5637000" cy="6783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IN" sz="4250"/>
              <a:t>PROBLEM	STATEMENT</a:t>
            </a:r>
            <a:endParaRPr sz="4250"/>
          </a:p>
        </p:txBody>
      </p:sp>
      <p:pic>
        <p:nvPicPr>
          <p:cNvPr id="2106" name="Google Shape;2106;p4"/>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sp>
        <p:nvSpPr>
          <p:cNvPr id="2107" name="Google Shape;2107;p4"/>
          <p:cNvSpPr txBox="1"/>
          <p:nvPr>
            <p:ph idx="7"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IN"/>
              <a:t>‹#›</a:t>
            </a:fld>
            <a:endParaRPr/>
          </a:p>
        </p:txBody>
      </p:sp>
      <p:sp>
        <p:nvSpPr>
          <p:cNvPr id="2108" name="Google Shape;2108;p4"/>
          <p:cNvSpPr txBox="1"/>
          <p:nvPr/>
        </p:nvSpPr>
        <p:spPr>
          <a:xfrm>
            <a:off x="990600" y="2418100"/>
            <a:ext cx="5781600" cy="3170700"/>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chemeClr val="dk1"/>
              </a:buClr>
              <a:buSzPts val="2000"/>
              <a:buFont typeface="Impact"/>
              <a:buChar char="•"/>
            </a:pPr>
            <a:r>
              <a:rPr lang="en-IN" sz="2000">
                <a:solidFill>
                  <a:schemeClr val="dk1"/>
                </a:solidFill>
                <a:latin typeface="Impact"/>
                <a:ea typeface="Impact"/>
                <a:cs typeface="Impact"/>
                <a:sym typeface="Impact"/>
              </a:rPr>
              <a:t>For the growth of an organisation, employee’s performance is crucial.</a:t>
            </a:r>
            <a:endParaRPr>
              <a:latin typeface="Impact"/>
              <a:ea typeface="Impact"/>
              <a:cs typeface="Impact"/>
              <a:sym typeface="Impact"/>
            </a:endParaRPr>
          </a:p>
          <a:p>
            <a:pPr indent="-342900" lvl="0" marL="342900" marR="0" rtl="0" algn="l">
              <a:spcBef>
                <a:spcPts val="0"/>
              </a:spcBef>
              <a:spcAft>
                <a:spcPts val="0"/>
              </a:spcAft>
              <a:buClr>
                <a:schemeClr val="dk1"/>
              </a:buClr>
              <a:buSzPts val="2000"/>
              <a:buFont typeface="Impact"/>
              <a:buChar char="•"/>
            </a:pPr>
            <a:r>
              <a:rPr lang="en-IN" sz="2000">
                <a:solidFill>
                  <a:schemeClr val="dk1"/>
                </a:solidFill>
                <a:latin typeface="Impact"/>
                <a:ea typeface="Impact"/>
                <a:cs typeface="Impact"/>
                <a:sym typeface="Impact"/>
              </a:rPr>
              <a:t>For better performance; promotion, increments and appreciation are received.</a:t>
            </a:r>
            <a:endParaRPr>
              <a:latin typeface="Impact"/>
              <a:ea typeface="Impact"/>
              <a:cs typeface="Impact"/>
              <a:sym typeface="Impact"/>
            </a:endParaRPr>
          </a:p>
          <a:p>
            <a:pPr indent="-342900" lvl="0" marL="342900" marR="0" rtl="0" algn="l">
              <a:spcBef>
                <a:spcPts val="0"/>
              </a:spcBef>
              <a:spcAft>
                <a:spcPts val="0"/>
              </a:spcAft>
              <a:buClr>
                <a:schemeClr val="dk1"/>
              </a:buClr>
              <a:buSzPts val="2000"/>
              <a:buFont typeface="Impact"/>
              <a:buChar char="•"/>
            </a:pPr>
            <a:r>
              <a:rPr lang="en-IN" sz="2000">
                <a:solidFill>
                  <a:schemeClr val="dk1"/>
                </a:solidFill>
                <a:latin typeface="Impact"/>
                <a:ea typeface="Impact"/>
                <a:cs typeface="Impact"/>
                <a:sym typeface="Impact"/>
              </a:rPr>
              <a:t>For lesser performance, employees are motivated to do in a better and effective manner.</a:t>
            </a:r>
            <a:endParaRPr>
              <a:latin typeface="Impact"/>
              <a:ea typeface="Impact"/>
              <a:cs typeface="Impact"/>
              <a:sym typeface="Impact"/>
            </a:endParaRPr>
          </a:p>
          <a:p>
            <a:pPr indent="-342900" lvl="0" marL="342900" marR="0" rtl="0" algn="l">
              <a:spcBef>
                <a:spcPts val="0"/>
              </a:spcBef>
              <a:spcAft>
                <a:spcPts val="0"/>
              </a:spcAft>
              <a:buClr>
                <a:schemeClr val="dk1"/>
              </a:buClr>
              <a:buSzPts val="2000"/>
              <a:buFont typeface="Impact"/>
              <a:buChar char="•"/>
            </a:pPr>
            <a:r>
              <a:rPr lang="en-IN" sz="2000">
                <a:solidFill>
                  <a:schemeClr val="dk1"/>
                </a:solidFill>
                <a:latin typeface="Impact"/>
                <a:ea typeface="Impact"/>
                <a:cs typeface="Impact"/>
                <a:sym typeface="Impact"/>
              </a:rPr>
              <a:t>To find out the better and lesser performers, it is required to do Employee Data Analysis on the performance of the employees.</a:t>
            </a:r>
            <a:endParaRPr>
              <a:latin typeface="Impact"/>
              <a:ea typeface="Impact"/>
              <a:cs typeface="Impact"/>
              <a:sym typeface="Impact"/>
            </a:endParaRPr>
          </a:p>
          <a:p>
            <a:pPr indent="0" lvl="0" marL="0" marR="0" rtl="0" algn="l">
              <a:spcBef>
                <a:spcPts val="0"/>
              </a:spcBef>
              <a:spcAft>
                <a:spcPts val="0"/>
              </a:spcAft>
              <a:buNone/>
            </a:pPr>
            <a:r>
              <a:t/>
            </a:r>
            <a:endParaRPr sz="2000">
              <a:solidFill>
                <a:schemeClr val="dk1"/>
              </a:solidFill>
              <a:latin typeface="Impact"/>
              <a:ea typeface="Impact"/>
              <a:cs typeface="Impact"/>
              <a:sym typeface="Impac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9" name="Shape 2109"/>
        <p:cNvGrpSpPr/>
        <p:nvPr/>
      </p:nvGrpSpPr>
      <p:grpSpPr>
        <a:xfrm>
          <a:off x="0" y="0"/>
          <a:ext cx="0" cy="0"/>
          <a:chOff x="0" y="0"/>
          <a:chExt cx="0" cy="0"/>
        </a:xfrm>
      </p:grpSpPr>
      <p:grpSp>
        <p:nvGrpSpPr>
          <p:cNvPr id="2110" name="Google Shape;2110;p5"/>
          <p:cNvGrpSpPr/>
          <p:nvPr/>
        </p:nvGrpSpPr>
        <p:grpSpPr>
          <a:xfrm>
            <a:off x="6696075" y="-276929"/>
            <a:ext cx="3533775" cy="3810000"/>
            <a:chOff x="8658225" y="2647950"/>
            <a:chExt cx="3533775" cy="3810000"/>
          </a:xfrm>
        </p:grpSpPr>
        <p:sp>
          <p:nvSpPr>
            <p:cNvPr id="2111" name="Google Shape;2111;p5"/>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12" name="Google Shape;2112;p5"/>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2113" name="Google Shape;2113;p5"/>
            <p:cNvPicPr preferRelativeResize="0"/>
            <p:nvPr/>
          </p:nvPicPr>
          <p:blipFill rotWithShape="1">
            <a:blip r:embed="rId2">
              <a:alphaModFix/>
            </a:blip>
            <a:srcRect b="0" l="0" r="0" t="0"/>
            <a:stretch/>
          </p:blipFill>
          <p:spPr>
            <a:xfrm>
              <a:off x="8658225" y="2647950"/>
              <a:ext cx="3533775" cy="3810000"/>
            </a:xfrm>
            <a:prstGeom prst="rect">
              <a:avLst/>
            </a:prstGeom>
            <a:noFill/>
            <a:ln>
              <a:noFill/>
            </a:ln>
          </p:spPr>
        </p:pic>
      </p:grpSp>
      <p:sp>
        <p:nvSpPr>
          <p:cNvPr id="2114" name="Google Shape;2114;p5"/>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15" name="Google Shape;2115;p5"/>
          <p:cNvSpPr txBox="1"/>
          <p:nvPr>
            <p:ph type="title"/>
          </p:nvPr>
        </p:nvSpPr>
        <p:spPr>
          <a:xfrm>
            <a:off x="739775" y="829627"/>
            <a:ext cx="5263500" cy="6783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IN" sz="4250"/>
              <a:t>PROJECT	OVERVIEW</a:t>
            </a:r>
            <a:endParaRPr sz="4250"/>
          </a:p>
        </p:txBody>
      </p:sp>
      <p:pic>
        <p:nvPicPr>
          <p:cNvPr id="2116" name="Google Shape;2116;p5"/>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sp>
        <p:nvSpPr>
          <p:cNvPr id="2117" name="Google Shape;2117;p5"/>
          <p:cNvSpPr txBox="1"/>
          <p:nvPr>
            <p:ph idx="7"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IN"/>
              <a:t>‹#›</a:t>
            </a:fld>
            <a:endParaRPr/>
          </a:p>
        </p:txBody>
      </p:sp>
      <p:sp>
        <p:nvSpPr>
          <p:cNvPr id="2118" name="Google Shape;2118;p5"/>
          <p:cNvSpPr txBox="1"/>
          <p:nvPr/>
        </p:nvSpPr>
        <p:spPr>
          <a:xfrm>
            <a:off x="739775" y="2286000"/>
            <a:ext cx="5737200" cy="286290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IN" sz="1800">
                <a:solidFill>
                  <a:schemeClr val="dk1"/>
                </a:solidFill>
                <a:latin typeface="Impact"/>
                <a:ea typeface="Impact"/>
                <a:cs typeface="Impact"/>
                <a:sym typeface="Impact"/>
              </a:rPr>
              <a:t>                                             </a:t>
            </a:r>
            <a:r>
              <a:rPr lang="en-IN" sz="2000">
                <a:solidFill>
                  <a:schemeClr val="dk1"/>
                </a:solidFill>
                <a:latin typeface="Impact"/>
                <a:ea typeface="Impact"/>
                <a:cs typeface="Impact"/>
                <a:sym typeface="Impact"/>
              </a:rPr>
              <a:t>Analysing the performance of the employee by considering various factors like gender, rating, performance core, achievements is called </a:t>
            </a:r>
            <a:r>
              <a:rPr b="1" lang="en-IN" sz="2000">
                <a:solidFill>
                  <a:schemeClr val="dk1"/>
                </a:solidFill>
                <a:latin typeface="Impact"/>
                <a:ea typeface="Impact"/>
                <a:cs typeface="Impact"/>
                <a:sym typeface="Impact"/>
              </a:rPr>
              <a:t>Employee Data (Performance) Analysis.</a:t>
            </a:r>
            <a:r>
              <a:rPr lang="en-IN" sz="2000">
                <a:solidFill>
                  <a:schemeClr val="dk1"/>
                </a:solidFill>
                <a:latin typeface="Impact"/>
                <a:ea typeface="Impact"/>
                <a:cs typeface="Impact"/>
                <a:sym typeface="Impact"/>
              </a:rPr>
              <a:t> It is helpful in identifying the trends and patterns of different categories of employees like high, medium and low. Employee Performance Analysis helps in identifying weak performers and motivating them to become great performers by focusing on them.</a:t>
            </a:r>
            <a:endParaRPr>
              <a:latin typeface="Impact"/>
              <a:ea typeface="Impact"/>
              <a:cs typeface="Impact"/>
              <a:sym typeface="Impac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9" name="Shape 2119"/>
        <p:cNvGrpSpPr/>
        <p:nvPr/>
      </p:nvGrpSpPr>
      <p:grpSpPr>
        <a:xfrm>
          <a:off x="0" y="0"/>
          <a:ext cx="0" cy="0"/>
          <a:chOff x="0" y="0"/>
          <a:chExt cx="0" cy="0"/>
        </a:xfrm>
      </p:grpSpPr>
      <p:sp>
        <p:nvSpPr>
          <p:cNvPr id="2120" name="Google Shape;2120;p6"/>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21" name="Google Shape;2121;p6"/>
          <p:cNvSpPr/>
          <p:nvPr/>
        </p:nvSpPr>
        <p:spPr>
          <a:xfrm>
            <a:off x="9286874" y="1996432"/>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22" name="Google Shape;2122;p6"/>
          <p:cNvSpPr txBox="1"/>
          <p:nvPr>
            <p:ph type="title"/>
          </p:nvPr>
        </p:nvSpPr>
        <p:spPr>
          <a:xfrm>
            <a:off x="723900" y="352755"/>
            <a:ext cx="4665300" cy="9978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IN" sz="3200"/>
              <a:t>WHO ARE THE END USERS?</a:t>
            </a:r>
            <a:endParaRPr sz="3200"/>
          </a:p>
        </p:txBody>
      </p:sp>
      <p:pic>
        <p:nvPicPr>
          <p:cNvPr id="2123" name="Google Shape;2123;p6"/>
          <p:cNvPicPr preferRelativeResize="0"/>
          <p:nvPr/>
        </p:nvPicPr>
        <p:blipFill rotWithShape="1">
          <a:blip r:embed="rId2">
            <a:alphaModFix/>
          </a:blip>
          <a:srcRect b="0" l="0" r="0" t="0"/>
          <a:stretch/>
        </p:blipFill>
        <p:spPr>
          <a:xfrm>
            <a:off x="723900" y="6172200"/>
            <a:ext cx="2181225" cy="485775"/>
          </a:xfrm>
          <a:prstGeom prst="rect">
            <a:avLst/>
          </a:prstGeom>
          <a:noFill/>
          <a:ln>
            <a:noFill/>
          </a:ln>
        </p:spPr>
      </p:pic>
      <p:sp>
        <p:nvSpPr>
          <p:cNvPr id="2124" name="Google Shape;2124;p6"/>
          <p:cNvSpPr txBox="1"/>
          <p:nvPr>
            <p:ph idx="7"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IN"/>
              <a:t>‹#›</a:t>
            </a:fld>
            <a:endParaRPr/>
          </a:p>
        </p:txBody>
      </p:sp>
      <p:sp>
        <p:nvSpPr>
          <p:cNvPr id="2125" name="Google Shape;2125;p6"/>
          <p:cNvSpPr txBox="1"/>
          <p:nvPr/>
        </p:nvSpPr>
        <p:spPr>
          <a:xfrm>
            <a:off x="699452" y="1650525"/>
            <a:ext cx="6819900" cy="1015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2000">
                <a:solidFill>
                  <a:schemeClr val="dk1"/>
                </a:solidFill>
                <a:latin typeface="Impact"/>
                <a:ea typeface="Impact"/>
                <a:cs typeface="Impact"/>
                <a:sym typeface="Impact"/>
              </a:rPr>
              <a:t>End users are those who get benefited from the employee data/performance analysis. Given below is a chart of end users of an organisation.</a:t>
            </a:r>
            <a:endParaRPr>
              <a:latin typeface="Impact"/>
              <a:ea typeface="Impact"/>
              <a:cs typeface="Impact"/>
              <a:sym typeface="Impact"/>
            </a:endParaRPr>
          </a:p>
        </p:txBody>
      </p:sp>
      <p:pic>
        <p:nvPicPr>
          <p:cNvPr id="2126" name="Google Shape;2126;p6"/>
          <p:cNvPicPr preferRelativeResize="0"/>
          <p:nvPr/>
        </p:nvPicPr>
        <p:blipFill rotWithShape="1">
          <a:blip r:embed="rId3">
            <a:alphaModFix/>
          </a:blip>
          <a:srcRect b="7777" l="5555" r="5555" t="6664"/>
          <a:stretch/>
        </p:blipFill>
        <p:spPr>
          <a:xfrm>
            <a:off x="2057400" y="2966173"/>
            <a:ext cx="5830044" cy="350715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7" name="Shape 2127"/>
        <p:cNvGrpSpPr/>
        <p:nvPr/>
      </p:nvGrpSpPr>
      <p:grpSpPr>
        <a:xfrm>
          <a:off x="0" y="0"/>
          <a:ext cx="0" cy="0"/>
          <a:chOff x="0" y="0"/>
          <a:chExt cx="0" cy="0"/>
        </a:xfrm>
      </p:grpSpPr>
      <p:sp>
        <p:nvSpPr>
          <p:cNvPr id="2128" name="Google Shape;2128;p7"/>
          <p:cNvSpPr/>
          <p:nvPr/>
        </p:nvSpPr>
        <p:spPr>
          <a:xfrm>
            <a:off x="9377362" y="1716157"/>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29" name="Google Shape;2129;p7"/>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30" name="Google Shape;2130;p7"/>
          <p:cNvSpPr txBox="1"/>
          <p:nvPr>
            <p:ph type="title"/>
          </p:nvPr>
        </p:nvSpPr>
        <p:spPr>
          <a:xfrm>
            <a:off x="558165" y="857885"/>
            <a:ext cx="9763200" cy="505800"/>
          </a:xfrm>
          <a:prstGeom prst="rect">
            <a:avLst/>
          </a:prstGeom>
          <a:noFill/>
          <a:ln>
            <a:noFill/>
          </a:ln>
        </p:spPr>
        <p:txBody>
          <a:bodyPr anchorCtr="0" anchor="t" bIns="0" lIns="0" spcFirstLastPara="1" rIns="0" wrap="square" tIns="13325">
            <a:spAutoFit/>
          </a:bodyPr>
          <a:lstStyle/>
          <a:p>
            <a:pPr indent="0" lvl="0" marL="12700" rtl="0" algn="ctr">
              <a:lnSpc>
                <a:spcPct val="100000"/>
              </a:lnSpc>
              <a:spcBef>
                <a:spcPts val="0"/>
              </a:spcBef>
              <a:spcAft>
                <a:spcPts val="0"/>
              </a:spcAft>
              <a:buNone/>
            </a:pPr>
            <a:r>
              <a:rPr lang="en-IN" sz="3200"/>
              <a:t>OUR SOLUTION AND ITS VALUE PROPOSITION</a:t>
            </a:r>
            <a:endParaRPr/>
          </a:p>
        </p:txBody>
      </p:sp>
      <p:pic>
        <p:nvPicPr>
          <p:cNvPr id="2131" name="Google Shape;2131;p7"/>
          <p:cNvPicPr preferRelativeResize="0"/>
          <p:nvPr/>
        </p:nvPicPr>
        <p:blipFill rotWithShape="1">
          <a:blip r:embed="rId2">
            <a:alphaModFix/>
          </a:blip>
          <a:srcRect b="0" l="0" r="0" t="0"/>
          <a:stretch/>
        </p:blipFill>
        <p:spPr>
          <a:xfrm>
            <a:off x="676275" y="6467475"/>
            <a:ext cx="2143125" cy="200025"/>
          </a:xfrm>
          <a:prstGeom prst="rect">
            <a:avLst/>
          </a:prstGeom>
          <a:noFill/>
          <a:ln>
            <a:noFill/>
          </a:ln>
        </p:spPr>
      </p:pic>
      <p:sp>
        <p:nvSpPr>
          <p:cNvPr id="2132" name="Google Shape;2132;p7"/>
          <p:cNvSpPr txBox="1"/>
          <p:nvPr>
            <p:ph idx="7"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IN"/>
              <a:t>‹#›</a:t>
            </a:fld>
            <a:endParaRPr/>
          </a:p>
        </p:txBody>
      </p:sp>
      <p:graphicFrame>
        <p:nvGraphicFramePr>
          <p:cNvPr id="2133" name="Google Shape;2133;p7"/>
          <p:cNvGraphicFramePr/>
          <p:nvPr/>
        </p:nvGraphicFramePr>
        <p:xfrm>
          <a:off x="1787538" y="1994535"/>
          <a:ext cx="3000000" cy="3000000"/>
        </p:xfrm>
        <a:graphic>
          <a:graphicData uri="http://schemas.openxmlformats.org/drawingml/2006/table">
            <a:tbl>
              <a:tblPr bandRow="1" firstRow="1">
                <a:noFill/>
                <a:tableStyleId>{6439B956-CC9A-4613-8FCF-00F9A28DF261}</a:tableStyleId>
              </a:tblPr>
              <a:tblGrid>
                <a:gridCol w="934025"/>
                <a:gridCol w="2363750"/>
                <a:gridCol w="3768300"/>
              </a:tblGrid>
              <a:tr h="795725">
                <a:tc>
                  <a:txBody>
                    <a:bodyPr/>
                    <a:lstStyle/>
                    <a:p>
                      <a:pPr indent="0" lvl="0" marL="0" marR="0" rtl="0" algn="l">
                        <a:lnSpc>
                          <a:spcPct val="100000"/>
                        </a:lnSpc>
                        <a:spcBef>
                          <a:spcPts val="0"/>
                        </a:spcBef>
                        <a:spcAft>
                          <a:spcPts val="0"/>
                        </a:spcAft>
                        <a:buNone/>
                        <a:defRPr sz="1400" u="none" cap="none" strike="noStrike"/>
                      </a:pPr>
                      <a:r>
                        <a:rPr lang="en-IN" sz="2000" u="none" cap="none" strike="noStrike">
                          <a:latin typeface="Arial"/>
                          <a:ea typeface="Arial"/>
                          <a:cs typeface="Arial"/>
                          <a:sym typeface="Arial"/>
                        </a:rPr>
                        <a:t>S.NO.</a:t>
                      </a:r>
                      <a:endParaRPr/>
                    </a:p>
                  </a:txBody>
                  <a:tcPr marT="45725" marB="45725" marR="91450" marL="91450"/>
                </a:tc>
                <a:tc>
                  <a:txBody>
                    <a:bodyPr/>
                    <a:lstStyle/>
                    <a:p>
                      <a:pPr indent="0" lvl="0" marL="0" marR="0" rtl="0" algn="l">
                        <a:lnSpc>
                          <a:spcPct val="100000"/>
                        </a:lnSpc>
                        <a:spcBef>
                          <a:spcPts val="0"/>
                        </a:spcBef>
                        <a:spcAft>
                          <a:spcPts val="0"/>
                        </a:spcAft>
                        <a:buNone/>
                        <a:defRPr sz="1400" u="none" cap="none" strike="noStrike"/>
                      </a:pPr>
                      <a:r>
                        <a:rPr lang="en-IN" sz="2000">
                          <a:latin typeface="Arial"/>
                          <a:ea typeface="Arial"/>
                          <a:cs typeface="Arial"/>
                          <a:sym typeface="Arial"/>
                        </a:rPr>
                        <a:t>TECHNIQUES USED</a:t>
                      </a:r>
                      <a:endParaRPr/>
                    </a:p>
                  </a:txBody>
                  <a:tcPr marT="45725" marB="45725" marR="91450" marL="91450"/>
                </a:tc>
                <a:tc>
                  <a:txBody>
                    <a:bodyPr/>
                    <a:lstStyle/>
                    <a:p>
                      <a:pPr indent="0" lvl="0" marL="0" marR="0" rtl="0" algn="l">
                        <a:lnSpc>
                          <a:spcPct val="100000"/>
                        </a:lnSpc>
                        <a:spcBef>
                          <a:spcPts val="0"/>
                        </a:spcBef>
                        <a:spcAft>
                          <a:spcPts val="0"/>
                        </a:spcAft>
                        <a:buNone/>
                        <a:defRPr sz="1400" u="none" cap="none" strike="noStrike"/>
                      </a:pPr>
                      <a:r>
                        <a:rPr lang="en-IN" sz="2000">
                          <a:latin typeface="Arial"/>
                          <a:ea typeface="Arial"/>
                          <a:cs typeface="Arial"/>
                          <a:sym typeface="Arial"/>
                        </a:rPr>
                        <a:t>EXPLANATION ( WHY )</a:t>
                      </a:r>
                      <a:endParaRPr/>
                    </a:p>
                  </a:txBody>
                  <a:tcPr marT="45725" marB="45725" marR="91450" marL="91450"/>
                </a:tc>
              </a:tr>
              <a:tr h="795725">
                <a:tc>
                  <a:txBody>
                    <a:bodyPr/>
                    <a:lstStyle/>
                    <a:p>
                      <a:pPr indent="0" lvl="0" marL="0" marR="0" rtl="0" algn="l">
                        <a:lnSpc>
                          <a:spcPct val="100000"/>
                        </a:lnSpc>
                        <a:spcBef>
                          <a:spcPts val="0"/>
                        </a:spcBef>
                        <a:spcAft>
                          <a:spcPts val="0"/>
                        </a:spcAft>
                        <a:buNone/>
                        <a:defRPr sz="1400" u="none" cap="none" strike="noStrike"/>
                      </a:pPr>
                      <a:r>
                        <a:rPr lang="en-IN" sz="2000">
                          <a:latin typeface="Arial"/>
                          <a:ea typeface="Arial"/>
                          <a:cs typeface="Arial"/>
                          <a:sym typeface="Arial"/>
                        </a:rPr>
                        <a:t>1</a:t>
                      </a:r>
                      <a:endParaRPr/>
                    </a:p>
                  </a:txBody>
                  <a:tcPr marT="45725" marB="45725" marR="91450" marL="91450"/>
                </a:tc>
                <a:tc>
                  <a:txBody>
                    <a:bodyPr/>
                    <a:lstStyle/>
                    <a:p>
                      <a:pPr indent="0" lvl="0" marL="0" marR="0" rtl="0" algn="l">
                        <a:lnSpc>
                          <a:spcPct val="100000"/>
                        </a:lnSpc>
                        <a:spcBef>
                          <a:spcPts val="0"/>
                        </a:spcBef>
                        <a:spcAft>
                          <a:spcPts val="0"/>
                        </a:spcAft>
                        <a:buNone/>
                        <a:defRPr sz="1400" u="none" cap="none" strike="noStrike"/>
                      </a:pPr>
                      <a:r>
                        <a:rPr lang="en-IN" sz="2000">
                          <a:latin typeface="Arial"/>
                          <a:ea typeface="Arial"/>
                          <a:cs typeface="Arial"/>
                          <a:sym typeface="Arial"/>
                        </a:rPr>
                        <a:t>Conditional Formatting</a:t>
                      </a:r>
                      <a:endParaRPr/>
                    </a:p>
                  </a:txBody>
                  <a:tcPr marT="45725" marB="45725" marR="91450" marL="91450"/>
                </a:tc>
                <a:tc>
                  <a:txBody>
                    <a:bodyPr/>
                    <a:lstStyle/>
                    <a:p>
                      <a:pPr indent="0" lvl="0" marL="0" marR="0" rtl="0" algn="l">
                        <a:lnSpc>
                          <a:spcPct val="100000"/>
                        </a:lnSpc>
                        <a:spcBef>
                          <a:spcPts val="0"/>
                        </a:spcBef>
                        <a:spcAft>
                          <a:spcPts val="0"/>
                        </a:spcAft>
                        <a:buNone/>
                        <a:defRPr sz="1400" u="none" cap="none" strike="noStrike"/>
                      </a:pPr>
                      <a:r>
                        <a:rPr lang="en-IN" sz="2000">
                          <a:latin typeface="Arial"/>
                          <a:ea typeface="Arial"/>
                          <a:cs typeface="Arial"/>
                          <a:sym typeface="Arial"/>
                        </a:rPr>
                        <a:t>To highlight the missing values</a:t>
                      </a:r>
                      <a:endParaRPr/>
                    </a:p>
                  </a:txBody>
                  <a:tcPr marT="45725" marB="45725" marR="91450" marL="91450"/>
                </a:tc>
              </a:tr>
              <a:tr h="449775">
                <a:tc>
                  <a:txBody>
                    <a:bodyPr/>
                    <a:lstStyle/>
                    <a:p>
                      <a:pPr indent="0" lvl="0" marL="0" marR="0" rtl="0" algn="l">
                        <a:lnSpc>
                          <a:spcPct val="100000"/>
                        </a:lnSpc>
                        <a:spcBef>
                          <a:spcPts val="0"/>
                        </a:spcBef>
                        <a:spcAft>
                          <a:spcPts val="0"/>
                        </a:spcAft>
                        <a:buNone/>
                        <a:defRPr sz="1400" u="none" cap="none" strike="noStrike"/>
                      </a:pPr>
                      <a:r>
                        <a:rPr lang="en-IN" sz="2000">
                          <a:latin typeface="Arial"/>
                          <a:ea typeface="Arial"/>
                          <a:cs typeface="Arial"/>
                          <a:sym typeface="Arial"/>
                        </a:rPr>
                        <a:t>2</a:t>
                      </a:r>
                      <a:endParaRPr/>
                    </a:p>
                  </a:txBody>
                  <a:tcPr marT="45725" marB="45725" marR="91450" marL="91450"/>
                </a:tc>
                <a:tc>
                  <a:txBody>
                    <a:bodyPr/>
                    <a:lstStyle/>
                    <a:p>
                      <a:pPr indent="0" lvl="0" marL="0" marR="0" rtl="0" algn="l">
                        <a:lnSpc>
                          <a:spcPct val="100000"/>
                        </a:lnSpc>
                        <a:spcBef>
                          <a:spcPts val="0"/>
                        </a:spcBef>
                        <a:spcAft>
                          <a:spcPts val="0"/>
                        </a:spcAft>
                        <a:buNone/>
                        <a:defRPr sz="1400" u="none" cap="none" strike="noStrike"/>
                      </a:pPr>
                      <a:r>
                        <a:rPr lang="en-IN" sz="2000">
                          <a:latin typeface="Arial"/>
                          <a:ea typeface="Arial"/>
                          <a:cs typeface="Arial"/>
                          <a:sym typeface="Arial"/>
                        </a:rPr>
                        <a:t>Filtering</a:t>
                      </a:r>
                      <a:endParaRPr/>
                    </a:p>
                  </a:txBody>
                  <a:tcPr marT="45725" marB="45725" marR="91450" marL="91450"/>
                </a:tc>
                <a:tc>
                  <a:txBody>
                    <a:bodyPr/>
                    <a:lstStyle/>
                    <a:p>
                      <a:pPr indent="0" lvl="0" marL="0" marR="0" rtl="0" algn="l">
                        <a:lnSpc>
                          <a:spcPct val="100000"/>
                        </a:lnSpc>
                        <a:spcBef>
                          <a:spcPts val="0"/>
                        </a:spcBef>
                        <a:spcAft>
                          <a:spcPts val="0"/>
                        </a:spcAft>
                        <a:buNone/>
                        <a:defRPr sz="1400" u="none" cap="none" strike="noStrike"/>
                      </a:pPr>
                      <a:r>
                        <a:rPr lang="en-IN" sz="2000">
                          <a:latin typeface="Arial"/>
                          <a:ea typeface="Arial"/>
                          <a:cs typeface="Arial"/>
                          <a:sym typeface="Arial"/>
                        </a:rPr>
                        <a:t>To remove the missing values</a:t>
                      </a:r>
                      <a:endParaRPr/>
                    </a:p>
                  </a:txBody>
                  <a:tcPr marT="45725" marB="45725" marR="91450" marL="91450"/>
                </a:tc>
              </a:tr>
              <a:tr h="795725">
                <a:tc>
                  <a:txBody>
                    <a:bodyPr/>
                    <a:lstStyle/>
                    <a:p>
                      <a:pPr indent="0" lvl="0" marL="0" marR="0" rtl="0" algn="l">
                        <a:lnSpc>
                          <a:spcPct val="100000"/>
                        </a:lnSpc>
                        <a:spcBef>
                          <a:spcPts val="0"/>
                        </a:spcBef>
                        <a:spcAft>
                          <a:spcPts val="0"/>
                        </a:spcAft>
                        <a:buNone/>
                        <a:defRPr sz="1400" u="none" cap="none" strike="noStrike"/>
                      </a:pPr>
                      <a:r>
                        <a:rPr lang="en-IN" sz="2000">
                          <a:latin typeface="Arial"/>
                          <a:ea typeface="Arial"/>
                          <a:cs typeface="Arial"/>
                          <a:sym typeface="Arial"/>
                        </a:rPr>
                        <a:t>3</a:t>
                      </a:r>
                      <a:endParaRPr/>
                    </a:p>
                  </a:txBody>
                  <a:tcPr marT="45725" marB="45725" marR="91450" marL="91450"/>
                </a:tc>
                <a:tc>
                  <a:txBody>
                    <a:bodyPr/>
                    <a:lstStyle/>
                    <a:p>
                      <a:pPr indent="0" lvl="0" marL="0" marR="0" rtl="0" algn="l">
                        <a:lnSpc>
                          <a:spcPct val="100000"/>
                        </a:lnSpc>
                        <a:spcBef>
                          <a:spcPts val="0"/>
                        </a:spcBef>
                        <a:spcAft>
                          <a:spcPts val="0"/>
                        </a:spcAft>
                        <a:buNone/>
                        <a:defRPr sz="1400" u="none" cap="none" strike="noStrike"/>
                      </a:pPr>
                      <a:r>
                        <a:rPr lang="en-IN" sz="2000">
                          <a:latin typeface="Arial"/>
                          <a:ea typeface="Arial"/>
                          <a:cs typeface="Arial"/>
                          <a:sym typeface="Arial"/>
                        </a:rPr>
                        <a:t>Formula</a:t>
                      </a:r>
                      <a:endParaRPr/>
                    </a:p>
                  </a:txBody>
                  <a:tcPr marT="45725" marB="45725" marR="91450" marL="91450"/>
                </a:tc>
                <a:tc>
                  <a:txBody>
                    <a:bodyPr/>
                    <a:lstStyle/>
                    <a:p>
                      <a:pPr indent="0" lvl="0" marL="0" marR="0" rtl="0" algn="l">
                        <a:lnSpc>
                          <a:spcPct val="100000"/>
                        </a:lnSpc>
                        <a:spcBef>
                          <a:spcPts val="0"/>
                        </a:spcBef>
                        <a:spcAft>
                          <a:spcPts val="0"/>
                        </a:spcAft>
                        <a:buNone/>
                        <a:defRPr sz="1400" u="none" cap="none" strike="noStrike"/>
                      </a:pPr>
                      <a:r>
                        <a:rPr lang="en-IN" sz="2000">
                          <a:latin typeface="Arial"/>
                          <a:ea typeface="Arial"/>
                          <a:cs typeface="Arial"/>
                          <a:sym typeface="Arial"/>
                        </a:rPr>
                        <a:t>To calculate Employee Performance Level</a:t>
                      </a:r>
                      <a:endParaRPr/>
                    </a:p>
                  </a:txBody>
                  <a:tcPr marT="45725" marB="45725" marR="91450" marL="91450"/>
                </a:tc>
              </a:tr>
              <a:tr h="449775">
                <a:tc>
                  <a:txBody>
                    <a:bodyPr/>
                    <a:lstStyle/>
                    <a:p>
                      <a:pPr indent="0" lvl="0" marL="0" marR="0" rtl="0" algn="l">
                        <a:lnSpc>
                          <a:spcPct val="100000"/>
                        </a:lnSpc>
                        <a:spcBef>
                          <a:spcPts val="0"/>
                        </a:spcBef>
                        <a:spcAft>
                          <a:spcPts val="0"/>
                        </a:spcAft>
                        <a:buNone/>
                        <a:defRPr sz="1400" u="none" cap="none" strike="noStrike"/>
                      </a:pPr>
                      <a:r>
                        <a:rPr lang="en-IN" sz="2000">
                          <a:latin typeface="Arial"/>
                          <a:ea typeface="Arial"/>
                          <a:cs typeface="Arial"/>
                          <a:sym typeface="Arial"/>
                        </a:rPr>
                        <a:t>4</a:t>
                      </a:r>
                      <a:endParaRPr/>
                    </a:p>
                  </a:txBody>
                  <a:tcPr marT="45725" marB="45725" marR="91450" marL="91450"/>
                </a:tc>
                <a:tc>
                  <a:txBody>
                    <a:bodyPr/>
                    <a:lstStyle/>
                    <a:p>
                      <a:pPr indent="0" lvl="0" marL="0" marR="0" rtl="0" algn="l">
                        <a:lnSpc>
                          <a:spcPct val="100000"/>
                        </a:lnSpc>
                        <a:spcBef>
                          <a:spcPts val="0"/>
                        </a:spcBef>
                        <a:spcAft>
                          <a:spcPts val="0"/>
                        </a:spcAft>
                        <a:buNone/>
                        <a:defRPr sz="1400" u="none" cap="none" strike="noStrike"/>
                      </a:pPr>
                      <a:r>
                        <a:rPr lang="en-IN" sz="2000">
                          <a:latin typeface="Arial"/>
                          <a:ea typeface="Arial"/>
                          <a:cs typeface="Arial"/>
                          <a:sym typeface="Arial"/>
                        </a:rPr>
                        <a:t>Pivot Table</a:t>
                      </a:r>
                      <a:endParaRPr/>
                    </a:p>
                  </a:txBody>
                  <a:tcPr marT="45725" marB="45725" marR="91450" marL="91450"/>
                </a:tc>
                <a:tc>
                  <a:txBody>
                    <a:bodyPr/>
                    <a:lstStyle/>
                    <a:p>
                      <a:pPr indent="0" lvl="0" marL="0" marR="0" rtl="0" algn="l">
                        <a:lnSpc>
                          <a:spcPct val="100000"/>
                        </a:lnSpc>
                        <a:spcBef>
                          <a:spcPts val="0"/>
                        </a:spcBef>
                        <a:spcAft>
                          <a:spcPts val="0"/>
                        </a:spcAft>
                        <a:buNone/>
                        <a:defRPr sz="1400" u="none" cap="none" strike="noStrike"/>
                      </a:pPr>
                      <a:r>
                        <a:rPr lang="en-IN" sz="2000">
                          <a:latin typeface="Arial"/>
                          <a:ea typeface="Arial"/>
                          <a:cs typeface="Arial"/>
                          <a:sym typeface="Arial"/>
                        </a:rPr>
                        <a:t>To summarise</a:t>
                      </a:r>
                      <a:endParaRPr/>
                    </a:p>
                  </a:txBody>
                  <a:tcPr marT="45725" marB="45725" marR="91450" marL="91450"/>
                </a:tc>
              </a:tr>
              <a:tr h="795725">
                <a:tc>
                  <a:txBody>
                    <a:bodyPr/>
                    <a:lstStyle/>
                    <a:p>
                      <a:pPr indent="0" lvl="0" marL="0" marR="0" rtl="0" algn="l">
                        <a:lnSpc>
                          <a:spcPct val="100000"/>
                        </a:lnSpc>
                        <a:spcBef>
                          <a:spcPts val="0"/>
                        </a:spcBef>
                        <a:spcAft>
                          <a:spcPts val="0"/>
                        </a:spcAft>
                        <a:buNone/>
                        <a:defRPr sz="1400" u="none" cap="none" strike="noStrike"/>
                      </a:pPr>
                      <a:r>
                        <a:rPr lang="en-IN" sz="2000">
                          <a:latin typeface="Arial"/>
                          <a:ea typeface="Arial"/>
                          <a:cs typeface="Arial"/>
                          <a:sym typeface="Arial"/>
                        </a:rPr>
                        <a:t>5</a:t>
                      </a:r>
                      <a:endParaRPr/>
                    </a:p>
                  </a:txBody>
                  <a:tcPr marT="45725" marB="45725" marR="91450" marL="91450"/>
                </a:tc>
                <a:tc>
                  <a:txBody>
                    <a:bodyPr/>
                    <a:lstStyle/>
                    <a:p>
                      <a:pPr indent="0" lvl="0" marL="0" marR="0" rtl="0" algn="l">
                        <a:lnSpc>
                          <a:spcPct val="100000"/>
                        </a:lnSpc>
                        <a:spcBef>
                          <a:spcPts val="0"/>
                        </a:spcBef>
                        <a:spcAft>
                          <a:spcPts val="0"/>
                        </a:spcAft>
                        <a:buNone/>
                        <a:defRPr sz="1400" u="none" cap="none" strike="noStrike"/>
                      </a:pPr>
                      <a:r>
                        <a:rPr lang="en-IN" sz="2000">
                          <a:latin typeface="Arial"/>
                          <a:ea typeface="Arial"/>
                          <a:cs typeface="Arial"/>
                          <a:sym typeface="Arial"/>
                        </a:rPr>
                        <a:t>Graph</a:t>
                      </a:r>
                      <a:endParaRPr/>
                    </a:p>
                  </a:txBody>
                  <a:tcPr marT="45725" marB="45725" marR="91450" marL="91450"/>
                </a:tc>
                <a:tc>
                  <a:txBody>
                    <a:bodyPr/>
                    <a:lstStyle/>
                    <a:p>
                      <a:pPr indent="0" lvl="0" marL="0" marR="0" rtl="0" algn="l">
                        <a:lnSpc>
                          <a:spcPct val="100000"/>
                        </a:lnSpc>
                        <a:spcBef>
                          <a:spcPts val="0"/>
                        </a:spcBef>
                        <a:spcAft>
                          <a:spcPts val="0"/>
                        </a:spcAft>
                        <a:buNone/>
                        <a:defRPr sz="1400" u="none" cap="none" strike="noStrike"/>
                      </a:pPr>
                      <a:r>
                        <a:rPr lang="en-IN" sz="2000">
                          <a:latin typeface="Arial"/>
                          <a:ea typeface="Arial"/>
                          <a:cs typeface="Arial"/>
                          <a:sym typeface="Arial"/>
                        </a:rPr>
                        <a:t>To present the data visually (Data Visualisation)</a:t>
                      </a:r>
                      <a:endParaRPr/>
                    </a:p>
                  </a:txBody>
                  <a:tcPr marT="45725" marB="45725" marR="91450" marL="91450"/>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4" name="Shape 2134"/>
        <p:cNvGrpSpPr/>
        <p:nvPr/>
      </p:nvGrpSpPr>
      <p:grpSpPr>
        <a:xfrm>
          <a:off x="0" y="0"/>
          <a:ext cx="0" cy="0"/>
          <a:chOff x="0" y="0"/>
          <a:chExt cx="0" cy="0"/>
        </a:xfrm>
      </p:grpSpPr>
      <p:sp>
        <p:nvSpPr>
          <p:cNvPr id="2135" name="Google Shape;2135;p8"/>
          <p:cNvSpPr txBox="1"/>
          <p:nvPr>
            <p:ph type="title"/>
          </p:nvPr>
        </p:nvSpPr>
        <p:spPr>
          <a:xfrm>
            <a:off x="755332" y="385444"/>
            <a:ext cx="10681200" cy="7581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IN"/>
              <a:t>Dataset Description</a:t>
            </a:r>
            <a:endParaRPr/>
          </a:p>
        </p:txBody>
      </p:sp>
      <p:sp>
        <p:nvSpPr>
          <p:cNvPr id="2136" name="Google Shape;2136;p8"/>
          <p:cNvSpPr txBox="1"/>
          <p:nvPr/>
        </p:nvSpPr>
        <p:spPr>
          <a:xfrm>
            <a:off x="838200" y="1600200"/>
            <a:ext cx="5943600" cy="501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2000">
                <a:solidFill>
                  <a:schemeClr val="dk1"/>
                </a:solidFill>
                <a:latin typeface="Impact"/>
                <a:ea typeface="Impact"/>
                <a:cs typeface="Impact"/>
                <a:sym typeface="Impact"/>
              </a:rPr>
              <a:t>Employee Data set – Kaggle</a:t>
            </a:r>
            <a:endParaRPr>
              <a:latin typeface="Impact"/>
              <a:ea typeface="Impact"/>
              <a:cs typeface="Impact"/>
              <a:sym typeface="Impact"/>
            </a:endParaRPr>
          </a:p>
          <a:p>
            <a:pPr indent="0" lvl="0" marL="0" marR="0" rtl="0" algn="l">
              <a:spcBef>
                <a:spcPts val="0"/>
              </a:spcBef>
              <a:spcAft>
                <a:spcPts val="0"/>
              </a:spcAft>
              <a:buNone/>
            </a:pPr>
            <a:r>
              <a:t/>
            </a:r>
            <a:endParaRPr b="1" sz="2000">
              <a:solidFill>
                <a:schemeClr val="dk1"/>
              </a:solidFill>
              <a:latin typeface="Impact"/>
              <a:ea typeface="Impact"/>
              <a:cs typeface="Impact"/>
              <a:sym typeface="Impact"/>
            </a:endParaRPr>
          </a:p>
          <a:p>
            <a:pPr indent="0" lvl="0" marL="0" marR="0" rtl="0" algn="l">
              <a:spcBef>
                <a:spcPts val="0"/>
              </a:spcBef>
              <a:spcAft>
                <a:spcPts val="0"/>
              </a:spcAft>
              <a:buNone/>
            </a:pPr>
            <a:r>
              <a:rPr lang="en-IN" sz="2000">
                <a:solidFill>
                  <a:schemeClr val="dk1"/>
                </a:solidFill>
                <a:latin typeface="Impact"/>
                <a:ea typeface="Impact"/>
                <a:cs typeface="Impact"/>
                <a:sym typeface="Impact"/>
              </a:rPr>
              <a:t>26 features:-</a:t>
            </a:r>
            <a:endParaRPr>
              <a:latin typeface="Impact"/>
              <a:ea typeface="Impact"/>
              <a:cs typeface="Impact"/>
              <a:sym typeface="Impact"/>
            </a:endParaRPr>
          </a:p>
          <a:p>
            <a:pPr indent="0" lvl="0" marL="0" marR="0" rtl="0" algn="l">
              <a:spcBef>
                <a:spcPts val="0"/>
              </a:spcBef>
              <a:spcAft>
                <a:spcPts val="0"/>
              </a:spcAft>
              <a:buNone/>
            </a:pPr>
            <a:r>
              <a:rPr lang="en-IN" sz="2000">
                <a:solidFill>
                  <a:schemeClr val="dk1"/>
                </a:solidFill>
                <a:latin typeface="Impact"/>
                <a:ea typeface="Impact"/>
                <a:cs typeface="Impact"/>
                <a:sym typeface="Impact"/>
              </a:rPr>
              <a:t>Only some of them have been considered:</a:t>
            </a:r>
            <a:endParaRPr>
              <a:latin typeface="Impact"/>
              <a:ea typeface="Impact"/>
              <a:cs typeface="Impact"/>
              <a:sym typeface="Impact"/>
            </a:endParaRPr>
          </a:p>
          <a:p>
            <a:pPr indent="-342900" lvl="0" marL="342900" marR="0" rtl="0" algn="l">
              <a:spcBef>
                <a:spcPts val="0"/>
              </a:spcBef>
              <a:spcAft>
                <a:spcPts val="0"/>
              </a:spcAft>
              <a:buClr>
                <a:schemeClr val="dk1"/>
              </a:buClr>
              <a:buSzPts val="2000"/>
              <a:buFont typeface="Impact"/>
              <a:buAutoNum type="arabicPeriod"/>
            </a:pPr>
            <a:r>
              <a:rPr lang="en-IN" sz="2000">
                <a:solidFill>
                  <a:schemeClr val="dk1"/>
                </a:solidFill>
                <a:latin typeface="Impact"/>
                <a:ea typeface="Impact"/>
                <a:cs typeface="Impact"/>
                <a:sym typeface="Impact"/>
              </a:rPr>
              <a:t>Employee ID</a:t>
            </a:r>
            <a:endParaRPr>
              <a:latin typeface="Impact"/>
              <a:ea typeface="Impact"/>
              <a:cs typeface="Impact"/>
              <a:sym typeface="Impact"/>
            </a:endParaRPr>
          </a:p>
          <a:p>
            <a:pPr indent="-342900" lvl="0" marL="342900" marR="0" rtl="0" algn="l">
              <a:spcBef>
                <a:spcPts val="0"/>
              </a:spcBef>
              <a:spcAft>
                <a:spcPts val="0"/>
              </a:spcAft>
              <a:buClr>
                <a:schemeClr val="dk1"/>
              </a:buClr>
              <a:buSzPts val="2000"/>
              <a:buFont typeface="Impact"/>
              <a:buAutoNum type="arabicPeriod"/>
            </a:pPr>
            <a:r>
              <a:rPr lang="en-IN" sz="2000">
                <a:solidFill>
                  <a:schemeClr val="dk1"/>
                </a:solidFill>
                <a:latin typeface="Impact"/>
                <a:ea typeface="Impact"/>
                <a:cs typeface="Impact"/>
                <a:sym typeface="Impact"/>
              </a:rPr>
              <a:t>Employee First Name</a:t>
            </a:r>
            <a:endParaRPr>
              <a:latin typeface="Impact"/>
              <a:ea typeface="Impact"/>
              <a:cs typeface="Impact"/>
              <a:sym typeface="Impact"/>
            </a:endParaRPr>
          </a:p>
          <a:p>
            <a:pPr indent="-342900" lvl="0" marL="342900" marR="0" rtl="0" algn="l">
              <a:spcBef>
                <a:spcPts val="0"/>
              </a:spcBef>
              <a:spcAft>
                <a:spcPts val="0"/>
              </a:spcAft>
              <a:buClr>
                <a:schemeClr val="dk1"/>
              </a:buClr>
              <a:buSzPts val="2000"/>
              <a:buFont typeface="Impact"/>
              <a:buAutoNum type="arabicPeriod"/>
            </a:pPr>
            <a:r>
              <a:rPr lang="en-IN" sz="2000">
                <a:solidFill>
                  <a:schemeClr val="dk1"/>
                </a:solidFill>
                <a:latin typeface="Impact"/>
                <a:ea typeface="Impact"/>
                <a:cs typeface="Impact"/>
                <a:sym typeface="Impact"/>
              </a:rPr>
              <a:t>Employee Last Name </a:t>
            </a:r>
            <a:endParaRPr>
              <a:latin typeface="Impact"/>
              <a:ea typeface="Impact"/>
              <a:cs typeface="Impact"/>
              <a:sym typeface="Impact"/>
            </a:endParaRPr>
          </a:p>
          <a:p>
            <a:pPr indent="-342900" lvl="0" marL="342900" marR="0" rtl="0" algn="l">
              <a:spcBef>
                <a:spcPts val="0"/>
              </a:spcBef>
              <a:spcAft>
                <a:spcPts val="0"/>
              </a:spcAft>
              <a:buClr>
                <a:schemeClr val="dk1"/>
              </a:buClr>
              <a:buSzPts val="2000"/>
              <a:buFont typeface="Impact"/>
              <a:buAutoNum type="arabicPeriod"/>
            </a:pPr>
            <a:r>
              <a:rPr lang="en-IN" sz="2000">
                <a:solidFill>
                  <a:schemeClr val="dk1"/>
                </a:solidFill>
                <a:latin typeface="Impact"/>
                <a:ea typeface="Impact"/>
                <a:cs typeface="Impact"/>
                <a:sym typeface="Impact"/>
              </a:rPr>
              <a:t>Employee Status</a:t>
            </a:r>
            <a:endParaRPr>
              <a:latin typeface="Impact"/>
              <a:ea typeface="Impact"/>
              <a:cs typeface="Impact"/>
              <a:sym typeface="Impact"/>
            </a:endParaRPr>
          </a:p>
          <a:p>
            <a:pPr indent="-342900" lvl="0" marL="342900" marR="0" rtl="0" algn="l">
              <a:spcBef>
                <a:spcPts val="0"/>
              </a:spcBef>
              <a:spcAft>
                <a:spcPts val="0"/>
              </a:spcAft>
              <a:buClr>
                <a:schemeClr val="dk1"/>
              </a:buClr>
              <a:buSzPts val="2000"/>
              <a:buFont typeface="Impact"/>
              <a:buAutoNum type="arabicPeriod"/>
            </a:pPr>
            <a:r>
              <a:rPr lang="en-IN" sz="2000">
                <a:solidFill>
                  <a:schemeClr val="dk1"/>
                </a:solidFill>
                <a:latin typeface="Impact"/>
                <a:ea typeface="Impact"/>
                <a:cs typeface="Impact"/>
                <a:sym typeface="Impact"/>
              </a:rPr>
              <a:t>Employee Performance Level</a:t>
            </a:r>
            <a:endParaRPr>
              <a:latin typeface="Impact"/>
              <a:ea typeface="Impact"/>
              <a:cs typeface="Impact"/>
              <a:sym typeface="Impact"/>
            </a:endParaRPr>
          </a:p>
          <a:p>
            <a:pPr indent="-342900" lvl="0" marL="342900" marR="0" rtl="0" algn="l">
              <a:spcBef>
                <a:spcPts val="0"/>
              </a:spcBef>
              <a:spcAft>
                <a:spcPts val="0"/>
              </a:spcAft>
              <a:buClr>
                <a:schemeClr val="dk1"/>
              </a:buClr>
              <a:buSzPts val="2000"/>
              <a:buFont typeface="Impact"/>
              <a:buAutoNum type="arabicPeriod"/>
            </a:pPr>
            <a:r>
              <a:rPr lang="en-IN" sz="2000">
                <a:solidFill>
                  <a:schemeClr val="dk1"/>
                </a:solidFill>
                <a:latin typeface="Impact"/>
                <a:ea typeface="Impact"/>
                <a:cs typeface="Impact"/>
                <a:sym typeface="Impact"/>
              </a:rPr>
              <a:t>Current Employee Ratings</a:t>
            </a:r>
            <a:endParaRPr>
              <a:latin typeface="Impact"/>
              <a:ea typeface="Impact"/>
              <a:cs typeface="Impact"/>
              <a:sym typeface="Impact"/>
            </a:endParaRPr>
          </a:p>
          <a:p>
            <a:pPr indent="-342900" lvl="0" marL="342900" marR="0" rtl="0" algn="l">
              <a:spcBef>
                <a:spcPts val="0"/>
              </a:spcBef>
              <a:spcAft>
                <a:spcPts val="0"/>
              </a:spcAft>
              <a:buClr>
                <a:schemeClr val="dk1"/>
              </a:buClr>
              <a:buSzPts val="2000"/>
              <a:buFont typeface="Impact"/>
              <a:buAutoNum type="arabicPeriod"/>
            </a:pPr>
            <a:r>
              <a:rPr lang="en-IN" sz="2000">
                <a:solidFill>
                  <a:schemeClr val="dk1"/>
                </a:solidFill>
                <a:latin typeface="Impact"/>
                <a:ea typeface="Impact"/>
                <a:cs typeface="Impact"/>
                <a:sym typeface="Impact"/>
              </a:rPr>
              <a:t>Department Type</a:t>
            </a:r>
            <a:endParaRPr>
              <a:latin typeface="Impact"/>
              <a:ea typeface="Impact"/>
              <a:cs typeface="Impact"/>
              <a:sym typeface="Impact"/>
            </a:endParaRPr>
          </a:p>
          <a:p>
            <a:pPr indent="-342900" lvl="0" marL="342900" marR="0" rtl="0" algn="l">
              <a:spcBef>
                <a:spcPts val="0"/>
              </a:spcBef>
              <a:spcAft>
                <a:spcPts val="0"/>
              </a:spcAft>
              <a:buClr>
                <a:schemeClr val="dk1"/>
              </a:buClr>
              <a:buSzPts val="2000"/>
              <a:buFont typeface="Impact"/>
              <a:buAutoNum type="arabicPeriod"/>
            </a:pPr>
            <a:r>
              <a:rPr lang="en-IN" sz="2000">
                <a:solidFill>
                  <a:schemeClr val="dk1"/>
                </a:solidFill>
                <a:latin typeface="Impact"/>
                <a:ea typeface="Impact"/>
                <a:cs typeface="Impact"/>
                <a:sym typeface="Impact"/>
              </a:rPr>
              <a:t>Division</a:t>
            </a:r>
            <a:endParaRPr>
              <a:latin typeface="Impact"/>
              <a:ea typeface="Impact"/>
              <a:cs typeface="Impact"/>
              <a:sym typeface="Impact"/>
            </a:endParaRPr>
          </a:p>
          <a:p>
            <a:pPr indent="-342900" lvl="0" marL="342900" marR="0" rtl="0" algn="l">
              <a:spcBef>
                <a:spcPts val="0"/>
              </a:spcBef>
              <a:spcAft>
                <a:spcPts val="0"/>
              </a:spcAft>
              <a:buClr>
                <a:schemeClr val="dk1"/>
              </a:buClr>
              <a:buSzPts val="2000"/>
              <a:buFont typeface="Impact"/>
              <a:buAutoNum type="arabicPeriod"/>
            </a:pPr>
            <a:r>
              <a:rPr lang="en-IN" sz="2000">
                <a:solidFill>
                  <a:schemeClr val="dk1"/>
                </a:solidFill>
                <a:latin typeface="Impact"/>
                <a:ea typeface="Impact"/>
                <a:cs typeface="Impact"/>
                <a:sym typeface="Impact"/>
              </a:rPr>
              <a:t>Job Function</a:t>
            </a:r>
            <a:endParaRPr>
              <a:latin typeface="Impact"/>
              <a:ea typeface="Impact"/>
              <a:cs typeface="Impact"/>
              <a:sym typeface="Impact"/>
            </a:endParaRPr>
          </a:p>
          <a:p>
            <a:pPr indent="-215900" lvl="0" marL="342900" marR="0" rtl="0" algn="l">
              <a:spcBef>
                <a:spcPts val="0"/>
              </a:spcBef>
              <a:spcAft>
                <a:spcPts val="0"/>
              </a:spcAft>
              <a:buClr>
                <a:schemeClr val="dk1"/>
              </a:buClr>
              <a:buSzPts val="2000"/>
              <a:buFont typeface="Calibri"/>
              <a:buNone/>
            </a:pPr>
            <a:r>
              <a:t/>
            </a:r>
            <a:endParaRPr sz="2000">
              <a:solidFill>
                <a:schemeClr val="dk1"/>
              </a:solidFill>
              <a:latin typeface="Impact"/>
              <a:ea typeface="Impact"/>
              <a:cs typeface="Impact"/>
              <a:sym typeface="Impact"/>
            </a:endParaRPr>
          </a:p>
          <a:p>
            <a:pPr indent="-215900" lvl="0" marL="342900" marR="0" rtl="0" algn="l">
              <a:spcBef>
                <a:spcPts val="0"/>
              </a:spcBef>
              <a:spcAft>
                <a:spcPts val="0"/>
              </a:spcAft>
              <a:buClr>
                <a:schemeClr val="dk1"/>
              </a:buClr>
              <a:buSzPts val="2000"/>
              <a:buFont typeface="Calibri"/>
              <a:buNone/>
            </a:pPr>
            <a:r>
              <a:t/>
            </a:r>
            <a:endParaRPr sz="2000">
              <a:solidFill>
                <a:schemeClr val="dk1"/>
              </a:solidFill>
              <a:latin typeface="Impact"/>
              <a:ea typeface="Impact"/>
              <a:cs typeface="Impact"/>
              <a:sym typeface="Impact"/>
            </a:endParaRPr>
          </a:p>
          <a:p>
            <a:pPr indent="-215900" lvl="0" marL="342900" marR="0" rtl="0" algn="l">
              <a:spcBef>
                <a:spcPts val="0"/>
              </a:spcBef>
              <a:spcAft>
                <a:spcPts val="0"/>
              </a:spcAft>
              <a:buClr>
                <a:schemeClr val="dk1"/>
              </a:buClr>
              <a:buSzPts val="2000"/>
              <a:buFont typeface="Calibri"/>
              <a:buNone/>
            </a:pPr>
            <a:r>
              <a:t/>
            </a:r>
            <a:endParaRPr sz="2000">
              <a:solidFill>
                <a:schemeClr val="dk1"/>
              </a:solidFill>
              <a:latin typeface="Impact"/>
              <a:ea typeface="Impact"/>
              <a:cs typeface="Impact"/>
              <a:sym typeface="Impact"/>
            </a:endParaRPr>
          </a:p>
        </p:txBody>
      </p:sp>
      <p:pic>
        <p:nvPicPr>
          <p:cNvPr id="2137" name="Google Shape;2137;p8"/>
          <p:cNvPicPr preferRelativeResize="0"/>
          <p:nvPr/>
        </p:nvPicPr>
        <p:blipFill rotWithShape="1">
          <a:blip r:embed="rId2">
            <a:alphaModFix/>
          </a:blip>
          <a:srcRect b="6224" l="0" r="0" t="6224"/>
          <a:stretch/>
        </p:blipFill>
        <p:spPr>
          <a:xfrm>
            <a:off x="5630003" y="1536050"/>
            <a:ext cx="4324075" cy="37859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8" name="Shape 2138"/>
        <p:cNvGrpSpPr/>
        <p:nvPr/>
      </p:nvGrpSpPr>
      <p:grpSpPr>
        <a:xfrm>
          <a:off x="0" y="0"/>
          <a:ext cx="0" cy="0"/>
          <a:chOff x="0" y="0"/>
          <a:chExt cx="0" cy="0"/>
        </a:xfrm>
      </p:grpSpPr>
      <p:sp>
        <p:nvSpPr>
          <p:cNvPr id="2139" name="Google Shape;2139;p9"/>
          <p:cNvSpPr txBox="1"/>
          <p:nvPr/>
        </p:nvSpPr>
        <p:spPr>
          <a:xfrm>
            <a:off x="752475" y="6486037"/>
            <a:ext cx="1773600" cy="166500"/>
          </a:xfrm>
          <a:prstGeom prst="rect">
            <a:avLst/>
          </a:prstGeom>
          <a:noFill/>
          <a:ln>
            <a:noFill/>
          </a:ln>
        </p:spPr>
        <p:txBody>
          <a:bodyPr anchorCtr="0" anchor="t" bIns="0" lIns="0" spcFirstLastPara="1" rIns="0" wrap="square" tIns="0">
            <a:spAutoFit/>
          </a:bodyPr>
          <a:lstStyle/>
          <a:p>
            <a:pPr indent="0" lvl="0" marL="0" marR="0" rtl="0" algn="l">
              <a:lnSpc>
                <a:spcPct val="115909"/>
              </a:lnSpc>
              <a:spcBef>
                <a:spcPts val="0"/>
              </a:spcBef>
              <a:spcAft>
                <a:spcPts val="0"/>
              </a:spcAft>
              <a:buNone/>
            </a:pPr>
            <a:r>
              <a:rPr lang="en-IN" sz="1100">
                <a:solidFill>
                  <a:srgbClr val="2D83C3"/>
                </a:solidFill>
                <a:latin typeface="Trebuchet MS"/>
                <a:ea typeface="Trebuchet MS"/>
                <a:cs typeface="Trebuchet MS"/>
                <a:sym typeface="Trebuchet MS"/>
              </a:rPr>
              <a:t>3/21/2024  </a:t>
            </a:r>
            <a:r>
              <a:rPr b="1" lang="en-IN" sz="1100">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2140" name="Google Shape;2140;p9"/>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41" name="Google Shape;2141;p9"/>
          <p:cNvSpPr/>
          <p:nvPr/>
        </p:nvSpPr>
        <p:spPr>
          <a:xfrm>
            <a:off x="9353550" y="1820889"/>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42" name="Google Shape;2142;p9"/>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43" name="Google Shape;2143;p9"/>
          <p:cNvSpPr txBox="1"/>
          <p:nvPr>
            <p:ph type="title"/>
          </p:nvPr>
        </p:nvSpPr>
        <p:spPr>
          <a:xfrm>
            <a:off x="739775" y="654938"/>
            <a:ext cx="8480400" cy="6708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IN" sz="4250"/>
              <a:t>THE "WOW" IN OUR SOLUTION</a:t>
            </a:r>
            <a:endParaRPr sz="4250"/>
          </a:p>
        </p:txBody>
      </p:sp>
      <p:sp>
        <p:nvSpPr>
          <p:cNvPr id="2144" name="Google Shape;2144;p9"/>
          <p:cNvSpPr txBox="1"/>
          <p:nvPr/>
        </p:nvSpPr>
        <p:spPr>
          <a:xfrm>
            <a:off x="11277218" y="6473337"/>
            <a:ext cx="228600" cy="19170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None/>
            </a:pPr>
            <a:fld id="{00000000-1234-1234-1234-123412341234}" type="slidenum">
              <a:rPr lang="en-IN" sz="1100">
                <a:solidFill>
                  <a:srgbClr val="2D936B"/>
                </a:solidFill>
                <a:latin typeface="Trebuchet MS"/>
                <a:ea typeface="Trebuchet MS"/>
                <a:cs typeface="Trebuchet MS"/>
                <a:sym typeface="Trebuchet MS"/>
              </a:rPr>
              <a:t>‹#›</a:t>
            </a:fld>
            <a:endParaRPr sz="1100">
              <a:solidFill>
                <a:schemeClr val="dk1"/>
              </a:solidFill>
              <a:latin typeface="Trebuchet MS"/>
              <a:ea typeface="Trebuchet MS"/>
              <a:cs typeface="Trebuchet MS"/>
              <a:sym typeface="Trebuchet MS"/>
            </a:endParaRPr>
          </a:p>
        </p:txBody>
      </p:sp>
      <p:sp>
        <p:nvSpPr>
          <p:cNvPr id="2145" name="Google Shape;2145;p9"/>
          <p:cNvSpPr txBox="1"/>
          <p:nvPr/>
        </p:nvSpPr>
        <p:spPr>
          <a:xfrm>
            <a:off x="2743200" y="2354703"/>
            <a:ext cx="8534100" cy="954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2800"/>
              <a:buFont typeface="Arial"/>
              <a:buNone/>
            </a:pPr>
            <a:r>
              <a:t/>
            </a:r>
            <a:endParaRPr b="0" i="0" sz="2800">
              <a:solidFill>
                <a:srgbClr val="0D0D0D"/>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2800">
              <a:solidFill>
                <a:schemeClr val="dk1"/>
              </a:solidFill>
              <a:latin typeface="Times New Roman"/>
              <a:ea typeface="Times New Roman"/>
              <a:cs typeface="Times New Roman"/>
              <a:sym typeface="Times New Roman"/>
            </a:endParaRPr>
          </a:p>
        </p:txBody>
      </p:sp>
      <p:sp>
        <p:nvSpPr>
          <p:cNvPr id="2146" name="Google Shape;2146;p9"/>
          <p:cNvSpPr txBox="1"/>
          <p:nvPr/>
        </p:nvSpPr>
        <p:spPr>
          <a:xfrm>
            <a:off x="2133600" y="2447731"/>
            <a:ext cx="6705600" cy="1660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2800" u="sng">
                <a:solidFill>
                  <a:schemeClr val="dk1"/>
                </a:solidFill>
                <a:latin typeface="Impact"/>
                <a:ea typeface="Impact"/>
                <a:cs typeface="Impact"/>
                <a:sym typeface="Impact"/>
              </a:rPr>
              <a:t>New Ideas:-</a:t>
            </a:r>
            <a:endParaRPr>
              <a:latin typeface="Impact"/>
              <a:ea typeface="Impact"/>
              <a:cs typeface="Impact"/>
              <a:sym typeface="Impact"/>
            </a:endParaRPr>
          </a:p>
          <a:p>
            <a:pPr indent="0" lvl="0" marL="0" marR="0" rtl="0" algn="l">
              <a:spcBef>
                <a:spcPts val="0"/>
              </a:spcBef>
              <a:spcAft>
                <a:spcPts val="0"/>
              </a:spcAft>
              <a:buNone/>
            </a:pPr>
            <a:r>
              <a:t/>
            </a:r>
            <a:endParaRPr b="1" sz="3400" u="sng">
              <a:solidFill>
                <a:schemeClr val="dk1"/>
              </a:solidFill>
              <a:latin typeface="Impact"/>
              <a:ea typeface="Impact"/>
              <a:cs typeface="Impact"/>
              <a:sym typeface="Impact"/>
            </a:endParaRPr>
          </a:p>
          <a:p>
            <a:pPr indent="0" lvl="0" marL="0" marR="0" rtl="0" algn="l">
              <a:spcBef>
                <a:spcPts val="0"/>
              </a:spcBef>
              <a:spcAft>
                <a:spcPts val="0"/>
              </a:spcAft>
              <a:buNone/>
            </a:pPr>
            <a:r>
              <a:rPr lang="en-IN" sz="2000">
                <a:solidFill>
                  <a:schemeClr val="dk1"/>
                </a:solidFill>
                <a:latin typeface="Impact"/>
                <a:ea typeface="Impact"/>
                <a:cs typeface="Impact"/>
                <a:sym typeface="Impact"/>
              </a:rPr>
              <a:t>Performance Level Formula = IFS(Z8&gt;=5,”VERY HIGH”,Z8&gt;=4,”HIGH”,Z8&gt;=3,”MED”,”TRUE”,”LOW”)</a:t>
            </a:r>
            <a:endParaRPr>
              <a:latin typeface="Impact"/>
              <a:ea typeface="Impact"/>
              <a:cs typeface="Impact"/>
              <a:sym typeface="Impact"/>
            </a:endParaRPr>
          </a:p>
        </p:txBody>
      </p:sp>
    </p:spTree>
  </p:cSld>
  <p:clrMapOvr>
    <a:masterClrMapping/>
  </p:clrMapOvr>
</p:sld>
</file>

<file path=ppt/theme/theme1.xml><?xml version="1.0" encoding="utf-8"?>
<a:theme xmlns:a="http://schemas.openxmlformats.org/drawingml/2006/main" name="Office Theme">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