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0" r:id="rId2"/>
    <p:sldId id="262" r:id="rId3"/>
    <p:sldId id="263" r:id="rId4"/>
    <p:sldId id="270" r:id="rId5"/>
    <p:sldId id="267" r:id="rId6"/>
    <p:sldId id="261" r:id="rId7"/>
    <p:sldId id="259" r:id="rId8"/>
    <p:sldId id="268" r:id="rId9"/>
    <p:sldId id="258" r:id="rId10"/>
    <p:sldId id="25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08372A-8DC0-42FF-B5FD-94BCAE2C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225083"/>
            <a:ext cx="11029071" cy="64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164132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362</TotalTime>
  <Words>184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ujasroxs007@gmail.com</cp:lastModifiedBy>
  <cp:revision>6</cp:revision>
  <dcterms:created xsi:type="dcterms:W3CDTF">2022-09-16T13:01:48Z</dcterms:created>
  <dcterms:modified xsi:type="dcterms:W3CDTF">2023-07-18T07:57:33Z</dcterms:modified>
</cp:coreProperties>
</file>