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9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8C776-5BB9-40B9-9640-D83E72AE201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D8E82-D65A-4756-8A78-B17584149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9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09725"/>
            <a:ext cx="12192000" cy="213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28" y="4150940"/>
            <a:ext cx="2030144" cy="11034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1600200"/>
            <a:ext cx="12192000" cy="0"/>
          </a:xfrm>
          <a:prstGeom prst="line">
            <a:avLst/>
          </a:prstGeom>
          <a:ln w="4445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747502"/>
            <a:ext cx="12192000" cy="0"/>
          </a:xfrm>
          <a:prstGeom prst="line">
            <a:avLst/>
          </a:prstGeom>
          <a:ln w="4445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6380725"/>
            <a:ext cx="2600325" cy="316373"/>
          </a:xfrm>
          <a:prstGeom prst="rect">
            <a:avLst/>
          </a:prstGeom>
        </p:spPr>
      </p:pic>
      <p:pic>
        <p:nvPicPr>
          <p:cNvPr id="16" name="Picture 15" descr="https://lh5.googleusercontent.com/mJCYkqLcCbMqj9nYoRt-myIeoUhi9A8p_-dQs68C_bVKXSIH4aYnDbyTCOFnEo2O-5fNs-XVb5xOYhkds_Xpvs2QphjIDw2iZFGNz4zPH7LpSDEKijHXq86vSjxlZqBEEDP0uLPp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99" y="6276360"/>
            <a:ext cx="2585901" cy="52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08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D4B0-B0BE-40DA-8A4E-663200B71AA8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7B89-E46E-4AF9-83FA-A98AE85C9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Enter Your Presentation Title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194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Name of Presenter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00" y="54991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Date of Presentation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3281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843" y="112340"/>
            <a:ext cx="2030144" cy="1103472"/>
            <a:chOff x="243843" y="112340"/>
            <a:chExt cx="2030144" cy="11034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3" y="112340"/>
              <a:ext cx="2030144" cy="11034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>
              <a:biLevel thresh="50000"/>
            </a:blip>
            <a:srcRect l="20921" b="32262"/>
            <a:stretch/>
          </p:blipFill>
          <p:spPr>
            <a:xfrm>
              <a:off x="668566" y="112340"/>
              <a:ext cx="1605421" cy="747472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0" y="1328152"/>
            <a:ext cx="12192000" cy="0"/>
          </a:xfrm>
          <a:prstGeom prst="line">
            <a:avLst/>
          </a:prstGeom>
          <a:ln w="4445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3" y="1676400"/>
            <a:ext cx="11363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Add Text of  Your Presentation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Feel free to use your own format and images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3281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843" y="112340"/>
            <a:ext cx="2030144" cy="1103472"/>
            <a:chOff x="243843" y="112340"/>
            <a:chExt cx="2030144" cy="11034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3" y="112340"/>
              <a:ext cx="2030144" cy="11034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>
              <a:biLevel thresh="50000"/>
            </a:blip>
            <a:srcRect l="20921" b="32262"/>
            <a:stretch/>
          </p:blipFill>
          <p:spPr>
            <a:xfrm>
              <a:off x="668566" y="112340"/>
              <a:ext cx="1605421" cy="747472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0" y="1328152"/>
            <a:ext cx="12192000" cy="0"/>
          </a:xfrm>
          <a:prstGeom prst="line">
            <a:avLst/>
          </a:prstGeom>
          <a:ln w="4445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3" y="1676400"/>
            <a:ext cx="11363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Add Text of  Your Presentation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Feel free to use your own format and images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3281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843" y="112340"/>
            <a:ext cx="2030144" cy="1103472"/>
            <a:chOff x="243843" y="112340"/>
            <a:chExt cx="2030144" cy="1103472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3" y="112340"/>
              <a:ext cx="2030144" cy="11034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>
              <a:biLevel thresh="50000"/>
            </a:blip>
            <a:srcRect l="20921" b="32262"/>
            <a:stretch/>
          </p:blipFill>
          <p:spPr>
            <a:xfrm>
              <a:off x="668566" y="112340"/>
              <a:ext cx="1605421" cy="747472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0" y="1328152"/>
            <a:ext cx="12192000" cy="0"/>
          </a:xfrm>
          <a:prstGeom prst="line">
            <a:avLst/>
          </a:prstGeom>
          <a:ln w="4445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3" y="1676400"/>
            <a:ext cx="11363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Add Text of  Your Presentation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</a:rPr>
              <a:t>Feel free to use your own format and images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Delio, Vincent J</dc:creator>
  <cp:lastModifiedBy>Delio, Vincent J</cp:lastModifiedBy>
  <cp:revision>9</cp:revision>
  <dcterms:created xsi:type="dcterms:W3CDTF">2019-11-10T15:58:03Z</dcterms:created>
  <dcterms:modified xsi:type="dcterms:W3CDTF">2019-11-10T21:33:33Z</dcterms:modified>
</cp:coreProperties>
</file>