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dfdc1f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dfdc1f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</a:rPr>
              <a:t>Annual Product Category Quality Analysis</a:t>
            </a:r>
            <a:endParaRPr sz="2220"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3943202"/>
            <a:ext cx="4488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Query selengkapnya dapat dilihat disini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solidFill>
                  <a:schemeClr val="dk1"/>
                </a:solidFill>
              </a:rPr>
              <a:t>https://docs.google.com/document/d/11npuCcZwIIQfd5YInwGLNmyFx-o32AZ5/edit?usp=sharing&amp;ouid=102126021675196370956&amp;rtpof=true&amp;sd=true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11334" y="818114"/>
            <a:ext cx="8520600" cy="3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Masukkan master tabel yang berisi informasi :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revenue per tahun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jumlah cancel order per tahun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top kategori yang menghasilkan revenue terbesar per tahun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- kategori yang mengalami cancel order terbanyak per tahun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(Hasil dari langkah 5)</a:t>
            </a:r>
            <a:br>
              <a:rPr lang="en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Silakan tambahkan visualisasi lainnya bisa berupa gambar, grafik, dsb untuk informasi yang menurutmu penting mengenai </a:t>
            </a:r>
            <a:r>
              <a:rPr lang="en" sz="1500" b="1" dirty="0">
                <a:solidFill>
                  <a:schemeClr val="dk1"/>
                </a:solidFill>
              </a:rPr>
              <a:t>kualitas produk</a:t>
            </a:r>
            <a:r>
              <a:rPr lang="en" sz="1500" dirty="0">
                <a:solidFill>
                  <a:schemeClr val="dk1"/>
                </a:solidFill>
              </a:rPr>
              <a:t> berdasarkan tabel di atas kemudian tulislah interpretasi-mu.</a:t>
            </a:r>
            <a:br>
              <a:rPr lang="en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Tambahkan query yang kamu gunakan pada tugas ini, ke dalam file doc yang sudah dibuat pada tugas sebelumnya, dan jangan lupa sematkan link-nya di pojok kanan bawah</a:t>
            </a:r>
            <a:br>
              <a:rPr lang="en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Maximal 4 slide.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2F3AAD-1848-42C1-24C6-DFDC4A3E4964}"/>
              </a:ext>
            </a:extLst>
          </p:cNvPr>
          <p:cNvSpPr/>
          <p:nvPr/>
        </p:nvSpPr>
        <p:spPr>
          <a:xfrm>
            <a:off x="660771" y="634072"/>
            <a:ext cx="80026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Seller Item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D50DA-27AD-A913-F057-A5550FB5447C}"/>
              </a:ext>
            </a:extLst>
          </p:cNvPr>
          <p:cNvSpPr/>
          <p:nvPr/>
        </p:nvSpPr>
        <p:spPr>
          <a:xfrm>
            <a:off x="714166" y="1307080"/>
            <a:ext cx="22292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Furniture </a:t>
            </a:r>
            <a:r>
              <a:rPr lang="en-US" dirty="0" err="1"/>
              <a:t>Decore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2875D-D418-AB13-5A9A-BF0A2A1ADFAB}"/>
              </a:ext>
            </a:extLst>
          </p:cNvPr>
          <p:cNvSpPr/>
          <p:nvPr/>
        </p:nvSpPr>
        <p:spPr>
          <a:xfrm>
            <a:off x="3457366" y="1307080"/>
            <a:ext cx="22292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Bath </a:t>
            </a:r>
            <a:r>
              <a:rPr lang="en-US" dirty="0" err="1"/>
              <a:t>Tasble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47FB6-1302-281E-0612-D01EC6336B9A}"/>
              </a:ext>
            </a:extLst>
          </p:cNvPr>
          <p:cNvSpPr/>
          <p:nvPr/>
        </p:nvSpPr>
        <p:spPr>
          <a:xfrm>
            <a:off x="6139384" y="1307080"/>
            <a:ext cx="22292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Healty</a:t>
            </a:r>
            <a:r>
              <a:rPr lang="en-US" dirty="0"/>
              <a:t> Beauty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3C316-2659-BCC8-243E-59EF3337CCBE}"/>
              </a:ext>
            </a:extLst>
          </p:cNvPr>
          <p:cNvSpPr/>
          <p:nvPr/>
        </p:nvSpPr>
        <p:spPr>
          <a:xfrm>
            <a:off x="660771" y="2186437"/>
            <a:ext cx="80026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</a:t>
            </a:r>
            <a:r>
              <a:rPr lang="en-US" dirty="0" err="1"/>
              <a:t>Cenceled</a:t>
            </a:r>
            <a:r>
              <a:rPr lang="en-US" dirty="0"/>
              <a:t> Item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467FDF-7593-A4FA-C352-A7EC8BE264E2}"/>
              </a:ext>
            </a:extLst>
          </p:cNvPr>
          <p:cNvSpPr/>
          <p:nvPr/>
        </p:nvSpPr>
        <p:spPr>
          <a:xfrm>
            <a:off x="775348" y="3270480"/>
            <a:ext cx="22292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Toys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F02A9-87F2-3764-6423-8A20CCAC7EF0}"/>
              </a:ext>
            </a:extLst>
          </p:cNvPr>
          <p:cNvSpPr/>
          <p:nvPr/>
        </p:nvSpPr>
        <p:spPr>
          <a:xfrm>
            <a:off x="6139384" y="3274653"/>
            <a:ext cx="22292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Beauty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A7D360-E432-C22F-03EB-612F3EF7A50B}"/>
              </a:ext>
            </a:extLst>
          </p:cNvPr>
          <p:cNvSpPr/>
          <p:nvPr/>
        </p:nvSpPr>
        <p:spPr>
          <a:xfrm>
            <a:off x="3457366" y="3274653"/>
            <a:ext cx="2229268" cy="5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 </a:t>
            </a:r>
            <a:r>
              <a:rPr lang="en-US" dirty="0" err="1"/>
              <a:t>Lesuire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105ED3-3A84-8257-44A1-A5E6C3C1B917}"/>
              </a:ext>
            </a:extLst>
          </p:cNvPr>
          <p:cNvSpPr/>
          <p:nvPr/>
        </p:nvSpPr>
        <p:spPr>
          <a:xfrm>
            <a:off x="820957" y="4124812"/>
            <a:ext cx="7842482" cy="767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Health and beauty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best seller item dan most canceled item </a:t>
            </a:r>
            <a:b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Health and beauty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mendominasi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transaksi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ecommers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32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Annual Product Category Quality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Product Category Quality Analysis</dc:title>
  <dc:creator>Fajar Arief</dc:creator>
  <cp:lastModifiedBy>Fajar Arief</cp:lastModifiedBy>
  <cp:revision>1</cp:revision>
  <dcterms:modified xsi:type="dcterms:W3CDTF">2022-10-01T13:52:22Z</dcterms:modified>
</cp:coreProperties>
</file>