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visualisasi </a:t>
            </a:r>
            <a:r>
              <a:rPr b="1" i="1" lang="en" sz="1500">
                <a:solidFill>
                  <a:schemeClr val="dk1"/>
                </a:solidFill>
              </a:rPr>
              <a:t>Elbow Method</a:t>
            </a:r>
            <a:r>
              <a:rPr lang="en" sz="1500">
                <a:solidFill>
                  <a:schemeClr val="dk1"/>
                </a:solidFill>
              </a:rPr>
              <a:t> menggunakan </a:t>
            </a:r>
            <a:r>
              <a:rPr b="1" i="1" lang="en" sz="1500">
                <a:solidFill>
                  <a:schemeClr val="dk1"/>
                </a:solidFill>
              </a:rPr>
              <a:t>K-Means Clustering</a:t>
            </a:r>
            <a:r>
              <a:rPr lang="en" sz="1500">
                <a:solidFill>
                  <a:schemeClr val="dk1"/>
                </a:solidFill>
              </a:rPr>
              <a:t> dan hasil evaluasinya menggunakan </a:t>
            </a:r>
            <a:r>
              <a:rPr b="1" i="1" lang="en" sz="1500">
                <a:solidFill>
                  <a:schemeClr val="dk1"/>
                </a:solidFill>
              </a:rPr>
              <a:t>Silhouette Score</a:t>
            </a:r>
            <a:r>
              <a:rPr lang="en" sz="1500">
                <a:solidFill>
                  <a:schemeClr val="dk1"/>
                </a:solidFill>
              </a:rPr>
              <a:t>, serta buatkan lah hasil interpretasinya.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351"/>
            <a:ext cx="4999296" cy="22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046" y="1850988"/>
            <a:ext cx="3914950" cy="21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