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Customer Personality Analysis for Marketing Retargeting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analisis dari EDA dengan menggunakan </a:t>
            </a:r>
            <a:r>
              <a:rPr lang="en" sz="1500" b="1" i="1">
                <a:solidFill>
                  <a:schemeClr val="dk1"/>
                </a:solidFill>
              </a:rPr>
              <a:t>hasil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 b="1" i="1">
                <a:solidFill>
                  <a:schemeClr val="dk1"/>
                </a:solidFill>
              </a:rPr>
              <a:t>cluster</a:t>
            </a:r>
            <a:r>
              <a:rPr lang="en" sz="1500">
                <a:solidFill>
                  <a:schemeClr val="dk1"/>
                </a:solidFill>
              </a:rPr>
              <a:t> yang sudah didapat. Buatlah rekomendasi bisnis yang dapat dilakukan dari analisis tersebut.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C334A-770D-3C39-6A17-C27BAEAB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2" y="1569050"/>
            <a:ext cx="5032485" cy="275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FB5F9-9BC7-C615-0F91-1C256EFD7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51" y="1569050"/>
            <a:ext cx="3167627" cy="26297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E673-F13D-92D7-C3D1-9A64EA3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156D-D8A4-BA58-8E24-FB6D6776B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1A616-007C-9D4E-F949-3C69D94A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67600"/>
            <a:ext cx="3893830" cy="4023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6E3F9-6A0F-2FCA-FCF1-56DD4028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44" y="1485222"/>
            <a:ext cx="4706211" cy="26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58E1-B1FA-F10C-3BA6-DEBDABDB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8E3C-3172-347B-004A-F8D688462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Buisness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Reccomendation</a:t>
            </a:r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Memperbaiki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search engine dan product recommendation</a:t>
            </a:r>
          </a:p>
          <a:p>
            <a:pPr>
              <a:buAutoNum type="arabicPeriod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pengecekan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pada pageview,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kemungkinan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custome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mengalami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kendala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pada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pembayaran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dan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jasa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kirim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yan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kurang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lengkap</a:t>
            </a:r>
            <a:endParaRPr lang="en-ID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Memaksimalkan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Mid spender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memberikan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promo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bentuk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notifikasi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email,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atau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pun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notifikasi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aplikasi</a:t>
            </a:r>
            <a:endParaRPr lang="en-ID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Risk of churn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membuat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notifikasi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remainder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product yang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pada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keranjang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atau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barang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yang di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cari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sebelumnya</a:t>
            </a:r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Low spender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bisa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memberikan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notifikasi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promo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atau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pengingat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pada email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dimana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pada low spender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memiliki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recency yang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cukup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tinggi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kemungkinan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customer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sudah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menguninstall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applikasi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cukup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tinggi</a:t>
            </a:r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4181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Courier New</vt:lpstr>
      <vt:lpstr>Arial</vt:lpstr>
      <vt:lpstr>Simple Light</vt:lpstr>
      <vt:lpstr>Customer Personality Analysis for Marketing Retargeting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for Marketing Retargeting</dc:title>
  <dc:creator>Fajar Arief</dc:creator>
  <cp:lastModifiedBy>Fajar Arief</cp:lastModifiedBy>
  <cp:revision>1</cp:revision>
  <dcterms:modified xsi:type="dcterms:W3CDTF">2023-03-19T09:26:20Z</dcterms:modified>
</cp:coreProperties>
</file>