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Mu9UBNkSS5TLuhaVqrPIo3Xp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e87607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3ae87607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858844"/>
            <a:ext cx="91440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 dirty="0"/>
              <a:t>Task 5 VIX BTPN Data Engineer</a:t>
            </a:r>
            <a:endParaRPr sz="5000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4178105"/>
            <a:ext cx="9144000" cy="143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000" dirty="0"/>
              <a:t>Nama </a:t>
            </a:r>
            <a:r>
              <a:rPr lang="en-US" sz="3000" dirty="0" err="1"/>
              <a:t>Peserta</a:t>
            </a:r>
            <a:r>
              <a:rPr lang="en-US" sz="3000" dirty="0"/>
              <a:t> : </a:t>
            </a:r>
            <a:br>
              <a:rPr lang="en-US" sz="3000" dirty="0"/>
            </a:br>
            <a:r>
              <a:rPr lang="en-US" sz="3000" dirty="0"/>
              <a:t>Fajar Arief Rahman</a:t>
            </a:r>
            <a:br>
              <a:rPr lang="en-US" sz="3000" dirty="0"/>
            </a:br>
            <a:r>
              <a:rPr lang="en-US" sz="3000" dirty="0"/>
              <a:t>Batch March 2023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838200" y="1129495"/>
            <a:ext cx="444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Objective: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38200" y="2338852"/>
            <a:ext cx="110592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Mengidentifikasi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saja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penyebab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terlambat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membayar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tunggakan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credit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ngidentifikasi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saja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banyak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meninggalkan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credit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e8760710_0_0"/>
          <p:cNvSpPr txBox="1"/>
          <p:nvPr/>
        </p:nvSpPr>
        <p:spPr>
          <a:xfrm>
            <a:off x="584200" y="629300"/>
            <a:ext cx="419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Eksplorasi Data :</a:t>
            </a:r>
            <a:endParaRPr/>
          </a:p>
        </p:txBody>
      </p:sp>
      <p:sp>
        <p:nvSpPr>
          <p:cNvPr id="104" name="Google Shape;104;g13ae8760710_0_0"/>
          <p:cNvSpPr txBox="1"/>
          <p:nvPr/>
        </p:nvSpPr>
        <p:spPr>
          <a:xfrm>
            <a:off x="584200" y="1268596"/>
            <a:ext cx="62667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Mengabungkan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menseleksi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yang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objektif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06" name="Google Shape;106;g13ae8760710_0_0"/>
          <p:cNvSpPr txBox="1"/>
          <p:nvPr/>
        </p:nvSpPr>
        <p:spPr>
          <a:xfrm>
            <a:off x="4279845" y="2115351"/>
            <a:ext cx="151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dirty="0"/>
          </a:p>
        </p:txBody>
      </p:sp>
      <p:sp>
        <p:nvSpPr>
          <p:cNvPr id="108" name="Google Shape;108;g13ae8760710_0_0"/>
          <p:cNvSpPr txBox="1"/>
          <p:nvPr/>
        </p:nvSpPr>
        <p:spPr>
          <a:xfrm>
            <a:off x="765038" y="2085461"/>
            <a:ext cx="338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: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1FD2E-8E6C-BFEF-0E65-EF30F171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8" y="2441601"/>
            <a:ext cx="6450659" cy="3787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D6976-4524-F454-A3A6-14AD846BF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182" y="2826716"/>
            <a:ext cx="8482818" cy="115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415387" y="163846"/>
            <a:ext cx="200086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: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2542" y="5170982"/>
            <a:ext cx="11841074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Jumlah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customer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pengguna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Credit card di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dominasi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oleh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pengguna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Blue Card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2. 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ari data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dapat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dilihat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bahawa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cutomer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memiliki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rata -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rata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inactive month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selama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atas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bulan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dan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bawah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3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bulan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baik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pada card category Blue, Silver, Gold dan Platinum </a:t>
            </a: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Rasio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Penggunaan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kartu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kredit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paling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tinggi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di card category blue dan paling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rendah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pada category premium</a:t>
            </a:r>
            <a:endParaRPr lang="en-US"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04A40-A9BE-9B32-E3FE-E93FBCB2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2123991"/>
            <a:ext cx="11841074" cy="1338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41B63-A36F-1F18-56C6-6403BD9AD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2" y="3550261"/>
            <a:ext cx="11966916" cy="1338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720877-98FA-3AE9-08E6-42FA554D4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81748"/>
            <a:ext cx="11953616" cy="12003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A32C-855E-9B91-00B1-643BA5E1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93698"/>
            <a:ext cx="10515600" cy="2300068"/>
          </a:xfrm>
        </p:spPr>
        <p:txBody>
          <a:bodyPr/>
          <a:lstStyle/>
          <a:p>
            <a:pPr marL="628650" indent="-514350">
              <a:buAutoNum type="arabicPeriod"/>
            </a:pPr>
            <a:r>
              <a:rPr lang="en-US" dirty="0" err="1"/>
              <a:t>Penggunaan</a:t>
            </a:r>
            <a:r>
              <a:rPr lang="en-US" dirty="0"/>
              <a:t> Limit Credit Antara Blue dan silver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jomplang</a:t>
            </a:r>
            <a:r>
              <a:rPr lang="en-US" dirty="0"/>
              <a:t> </a:t>
            </a:r>
            <a:r>
              <a:rPr lang="en-US" dirty="0" err="1"/>
              <a:t>selisihnya</a:t>
            </a:r>
            <a:endParaRPr lang="en-US" dirty="0"/>
          </a:p>
          <a:p>
            <a:pPr marL="628650" indent="-514350">
              <a:buAutoNum type="arabicPeriod"/>
            </a:pPr>
            <a:r>
              <a:rPr lang="en-US" dirty="0"/>
              <a:t>Pada category </a:t>
            </a:r>
            <a:r>
              <a:rPr lang="en-US" dirty="0" err="1"/>
              <a:t>umur</a:t>
            </a:r>
            <a:r>
              <a:rPr lang="en-US" dirty="0"/>
              <a:t> rata –rata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berumur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44 </a:t>
            </a:r>
            <a:r>
              <a:rPr lang="en-US" dirty="0" err="1"/>
              <a:t>tahun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CD31A-7BC5-EE37-3ACD-9BA65072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5" y="323557"/>
            <a:ext cx="10655105" cy="1907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01E02-922D-DEEE-3D87-1975E130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5" y="2230871"/>
            <a:ext cx="10972800" cy="16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513080" y="458696"/>
            <a:ext cx="476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Kesimpulan dan Solusi: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513080" y="1505697"/>
            <a:ext cx="11323200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Terdapat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factor yang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meninggalkan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kredit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yaitu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dimana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 credit pada category blue sangat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rendah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bandung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category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lainnya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dan yang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kedua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rata –rata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umur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44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tahun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dimana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umur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sudah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mendekati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pensiun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menambah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pada blue card di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harapkan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meningkatkan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kredit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dimana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blue card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mendominasi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disbanding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category card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lainnya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menarik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masih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berumur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produktif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diharapkan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meningkatkan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kredit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umur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produktif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konsumtif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pendapatannya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juga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selain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factor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menikah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juga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salah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cukup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berpengaruh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penggunaan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kredit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Task 5 VIX BTPN Data Engineer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VIX BTPN Data Engineer</dc:title>
  <dc:creator>Ramdhan Nur Cahyadi</dc:creator>
  <cp:lastModifiedBy>Fajar Arief</cp:lastModifiedBy>
  <cp:revision>1</cp:revision>
  <dcterms:created xsi:type="dcterms:W3CDTF">2022-06-25T12:16:53Z</dcterms:created>
  <dcterms:modified xsi:type="dcterms:W3CDTF">2023-04-01T14:56:08Z</dcterms:modified>
</cp:coreProperties>
</file>