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/>
    <p:restoredTop sz="94635"/>
  </p:normalViewPr>
  <p:slideViewPr>
    <p:cSldViewPr snapToGrid="0">
      <p:cViewPr varScale="1">
        <p:scale>
          <a:sx n="115" d="100"/>
          <a:sy n="115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1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0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4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9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5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8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9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12/7/22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4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B4D8F1B1-B8D1-4B23-4430-309025D1C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50" b="6969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5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277CB-9877-EA92-A2AA-7F357CEE9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9389" y="1891412"/>
            <a:ext cx="3149221" cy="214945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Webpage </a:t>
            </a:r>
            <a:r>
              <a:rPr lang="en-US" sz="4000" dirty="0" err="1"/>
              <a:t>Demystifier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A4077-2EF8-60A7-92A9-F1AF56F21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8" y="4313467"/>
            <a:ext cx="2765446" cy="1241171"/>
          </a:xfrm>
        </p:spPr>
        <p:txBody>
          <a:bodyPr>
            <a:normAutofit/>
          </a:bodyPr>
          <a:lstStyle/>
          <a:p>
            <a:pPr algn="ctr"/>
            <a:r>
              <a:rPr lang="en-US" sz="1400"/>
              <a:t>Ujwal Nagulapalli</a:t>
            </a:r>
          </a:p>
          <a:p>
            <a:pPr algn="ctr"/>
            <a:r>
              <a:rPr lang="en-US" sz="1200"/>
              <a:t>Saketh Kambalapally</a:t>
            </a:r>
          </a:p>
          <a:p>
            <a:pPr algn="ctr"/>
            <a:r>
              <a:rPr lang="en-US" sz="1200"/>
              <a:t>Prajwal Nallamaddi</a:t>
            </a:r>
            <a:endParaRPr lang="en-US" sz="1200" dirty="0"/>
          </a:p>
        </p:txBody>
      </p:sp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98F816C8-664D-4D46-87AC-DD7054006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828" y="705180"/>
            <a:ext cx="4014345" cy="5316049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alpha val="58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8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FD9F-C10E-40CA-7709-70224C14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56208-BBCD-3486-D7AE-20C954BBE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Summarizing a website is a renowned approach which is used to reduce a webpage’s main ideas. It operates by preserving and creating a shortened version of website.</a:t>
            </a:r>
          </a:p>
          <a:p>
            <a:pPr algn="just"/>
            <a:r>
              <a:rPr lang="en-US" dirty="0"/>
              <a:t>In this fast pace world, where ever minute is so essential, reading the whole webpage is a time consuming process, where we need to visit each page for a modest amount of information. By giving a weblink, this project's goal is to make information search less time-consuming.</a:t>
            </a:r>
          </a:p>
          <a:p>
            <a:pPr algn="just"/>
            <a:r>
              <a:rPr lang="en-US" dirty="0"/>
              <a:t>With this approach, we develop algorithms or software that will consolidate the data and produce a summary of the website.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51DF-A67B-2174-9176-FED3B4B1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F752-9DFF-02D4-9BA7-1B9FBEF30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bIns="0"/>
          <a:lstStyle/>
          <a:p>
            <a:pPr algn="l"/>
            <a:r>
              <a:rPr lang="en-US" sz="1800" b="1" dirty="0"/>
              <a:t>DISTILBART</a:t>
            </a:r>
          </a:p>
          <a:p>
            <a:pPr marL="0" indent="0" algn="l">
              <a:spcBef>
                <a:spcPts val="400"/>
              </a:spcBef>
              <a:buNone/>
            </a:pPr>
            <a:r>
              <a:rPr lang="en-US" dirty="0">
                <a:latin typeface="Inter"/>
              </a:rPr>
              <a:t>    </a:t>
            </a:r>
            <a:r>
              <a:rPr lang="en-US" sz="1600" dirty="0">
                <a:latin typeface="Inter"/>
              </a:rPr>
              <a:t>Bart is a Natural Language Processing technique that enables users to quickly and accurately summarize large amounts of texts without loosing the main essence of the text. </a:t>
            </a:r>
          </a:p>
          <a:p>
            <a:r>
              <a:rPr lang="en-US" b="1" dirty="0"/>
              <a:t>Pegasus</a:t>
            </a:r>
          </a:p>
          <a:p>
            <a:pPr marL="0" indent="0">
              <a:buNone/>
            </a:pPr>
            <a:r>
              <a:rPr lang="en-US" sz="1600" dirty="0">
                <a:latin typeface="Inter"/>
              </a:rPr>
              <a:t>      It is an abstractive text summarization especially used for understanding long passages for natural language processing. This is a form of a sequence to sequence model. </a:t>
            </a:r>
          </a:p>
          <a:p>
            <a:r>
              <a:rPr lang="en-US" sz="1600" dirty="0">
                <a:latin typeface="Inter"/>
              </a:rPr>
              <a:t>T5</a:t>
            </a:r>
          </a:p>
          <a:p>
            <a:pPr marL="0" indent="0">
              <a:buNone/>
            </a:pPr>
            <a:r>
              <a:rPr lang="en-US" sz="1600" dirty="0">
                <a:latin typeface="Inter"/>
              </a:rPr>
              <a:t>      It is a simple abstractive text summarization model. Developed by google, by far it is considered as one of the robust and efficient model when compared to others regarding text summarization.</a:t>
            </a:r>
          </a:p>
        </p:txBody>
      </p:sp>
    </p:spTree>
    <p:extLst>
      <p:ext uri="{BB962C8B-B14F-4D97-AF65-F5344CB8AC3E}">
        <p14:creationId xmlns:p14="http://schemas.microsoft.com/office/powerpoint/2010/main" val="369236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3F9E-BBDC-28D5-C54C-B7A24C99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Metrics: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7589B-692A-5ADA-FF66-A0A7A60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Cosine Similarity</a:t>
            </a:r>
          </a:p>
          <a:p>
            <a:endParaRPr lang="en-US" sz="3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54871E-FBC4-A76A-A34F-867FE35C5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61474"/>
              </p:ext>
            </p:extLst>
          </p:nvPr>
        </p:nvGraphicFramePr>
        <p:xfrm>
          <a:off x="966744" y="3155794"/>
          <a:ext cx="8128000" cy="24978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345398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73044896"/>
                    </a:ext>
                  </a:extLst>
                </a:gridCol>
              </a:tblGrid>
              <a:tr h="6244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620865"/>
                  </a:ext>
                </a:extLst>
              </a:tr>
              <a:tr h="6244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0.54043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494061"/>
                  </a:ext>
                </a:extLst>
              </a:tr>
              <a:tr h="6244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Pegasus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875103"/>
                  </a:ext>
                </a:extLst>
              </a:tr>
              <a:tr h="6244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26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D9D7FC-3FC7-CE9A-2D7E-7EF466BE95F2}"/>
              </a:ext>
            </a:extLst>
          </p:cNvPr>
          <p:cNvSpPr txBox="1"/>
          <p:nvPr/>
        </p:nvSpPr>
        <p:spPr>
          <a:xfrm>
            <a:off x="966744" y="5898412"/>
            <a:ext cx="885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the Cosine Similarity we can easily tell that T5 is better summarization Model.</a:t>
            </a:r>
          </a:p>
        </p:txBody>
      </p:sp>
    </p:spTree>
    <p:extLst>
      <p:ext uri="{BB962C8B-B14F-4D97-AF65-F5344CB8AC3E}">
        <p14:creationId xmlns:p14="http://schemas.microsoft.com/office/powerpoint/2010/main" val="396042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7C5B-C9E5-EB8E-84C8-7D604CD4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8BA6D-C4B4-FE4B-12CD-E6B739509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GLEU</a:t>
            </a:r>
          </a:p>
          <a:p>
            <a:endParaRPr lang="en-US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6DD39D-28CF-B968-00BE-E6F4764A9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0055"/>
              </p:ext>
            </p:extLst>
          </p:nvPr>
        </p:nvGraphicFramePr>
        <p:xfrm>
          <a:off x="966744" y="3206388"/>
          <a:ext cx="8400280" cy="1733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00140">
                  <a:extLst>
                    <a:ext uri="{9D8B030D-6E8A-4147-A177-3AD203B41FA5}">
                      <a16:colId xmlns:a16="http://schemas.microsoft.com/office/drawing/2014/main" val="3995306461"/>
                    </a:ext>
                  </a:extLst>
                </a:gridCol>
                <a:gridCol w="4200140">
                  <a:extLst>
                    <a:ext uri="{9D8B030D-6E8A-4147-A177-3AD203B41FA5}">
                      <a16:colId xmlns:a16="http://schemas.microsoft.com/office/drawing/2014/main" val="2627282044"/>
                    </a:ext>
                  </a:extLst>
                </a:gridCol>
              </a:tblGrid>
              <a:tr h="433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38817"/>
                  </a:ext>
                </a:extLst>
              </a:tr>
              <a:tr h="433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0.03845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69165"/>
                  </a:ext>
                </a:extLst>
              </a:tr>
              <a:tr h="433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Pegasus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0.03638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294113"/>
                  </a:ext>
                </a:extLst>
              </a:tr>
              <a:tr h="433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5003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BB8FE3-B246-9570-F01A-2DE1E3608229}"/>
              </a:ext>
            </a:extLst>
          </p:cNvPr>
          <p:cNvSpPr txBox="1"/>
          <p:nvPr/>
        </p:nvSpPr>
        <p:spPr>
          <a:xfrm>
            <a:off x="817908" y="5436454"/>
            <a:ext cx="10132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Based on evaluation from Cosine Similarity and GLEU, we can say our winner model is T5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173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mpty dining table">
            <a:extLst>
              <a:ext uri="{FF2B5EF4-FFF2-40B4-BE49-F238E27FC236}">
                <a16:creationId xmlns:a16="http://schemas.microsoft.com/office/drawing/2014/main" id="{B2D46305-FCF6-3223-46B5-149A1A69B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D1FE7-607A-080B-AAB1-6965BF00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Thank You</a:t>
            </a:r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arrakesh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269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Goudy Old Style</vt:lpstr>
      <vt:lpstr>Inter</vt:lpstr>
      <vt:lpstr>MarrakeshVTI</vt:lpstr>
      <vt:lpstr>Webpage Demystifier</vt:lpstr>
      <vt:lpstr>Introduction</vt:lpstr>
      <vt:lpstr>Methodologies</vt:lpstr>
      <vt:lpstr>Evaluation Metrics:</vt:lpstr>
      <vt:lpstr>Evaluation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Webpage Demystifier</dc:title>
  <dc:creator>Nagulapalli, Ujwal</dc:creator>
  <cp:lastModifiedBy>Nagulapalli, Ujwal</cp:lastModifiedBy>
  <cp:revision>1</cp:revision>
  <dcterms:created xsi:type="dcterms:W3CDTF">2022-12-07T21:44:28Z</dcterms:created>
  <dcterms:modified xsi:type="dcterms:W3CDTF">2022-12-08T00:27:42Z</dcterms:modified>
</cp:coreProperties>
</file>