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1" r:id="rId2"/>
    <p:sldId id="260" r:id="rId3"/>
    <p:sldId id="258" r:id="rId4"/>
    <p:sldId id="263" r:id="rId5"/>
    <p:sldId id="257" r:id="rId6"/>
    <p:sldId id="264" r:id="rId7"/>
    <p:sldId id="267" r:id="rId8"/>
    <p:sldId id="265" r:id="rId9"/>
    <p:sldId id="268" r:id="rId10"/>
    <p:sldId id="271" r:id="rId11"/>
    <p:sldId id="269" r:id="rId12"/>
    <p:sldId id="266" r:id="rId13"/>
    <p:sldId id="262" r:id="rId14"/>
    <p:sldId id="25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978B"/>
    <a:srgbClr val="244B61"/>
    <a:srgbClr val="E9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83"/>
  </p:normalViewPr>
  <p:slideViewPr>
    <p:cSldViewPr snapToGrid="0" snapToObjects="1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89352-7C6D-AE46-B3D1-3043903F0858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45CFF-F689-594A-ABD3-6ED0736D5C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12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08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74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4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92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76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08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6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3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11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2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99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CCF1B-7B1A-C644-B031-CDCF7AE94813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7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/>
          <a:stretch/>
        </p:blipFill>
        <p:spPr>
          <a:xfrm>
            <a:off x="1" y="0"/>
            <a:ext cx="12192000" cy="6871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93617" y="556771"/>
            <a:ext cx="8085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6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硬件综合训练团队作业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0B07AA-269E-BE67-AC70-E6A32C9B67BD}"/>
              </a:ext>
            </a:extLst>
          </p:cNvPr>
          <p:cNvSpPr txBox="1"/>
          <p:nvPr/>
        </p:nvSpPr>
        <p:spPr>
          <a:xfrm>
            <a:off x="3293617" y="1934289"/>
            <a:ext cx="8085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6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躲避障碍小游戏</a:t>
            </a:r>
          </a:p>
        </p:txBody>
      </p:sp>
    </p:spTree>
    <p:extLst>
      <p:ext uri="{BB962C8B-B14F-4D97-AF65-F5344CB8AC3E}">
        <p14:creationId xmlns:p14="http://schemas.microsoft.com/office/powerpoint/2010/main" val="2714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/>
        </p:blipFill>
        <p:spPr>
          <a:xfrm>
            <a:off x="2641601" y="929559"/>
            <a:ext cx="9550400" cy="595507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3333" y="1749338"/>
            <a:ext cx="784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LED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的点阵信息存储在数据寄存器当中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3333" y="1061782"/>
            <a:ext cx="2018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23978B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作品设计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2195416" y="1317965"/>
            <a:ext cx="6129867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B059DC-61CA-3136-84BB-0E160E252D5F}"/>
              </a:ext>
            </a:extLst>
          </p:cNvPr>
          <p:cNvSpPr txBox="1"/>
          <p:nvPr/>
        </p:nvSpPr>
        <p:spPr>
          <a:xfrm>
            <a:off x="423333" y="2228136"/>
            <a:ext cx="784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MapReg_1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寄存器实时记录数据寄存器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32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位数据的变化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AFE79D-E01E-B960-4A50-C9B3CA307251}"/>
              </a:ext>
            </a:extLst>
          </p:cNvPr>
          <p:cNvSpPr txBox="1"/>
          <p:nvPr/>
        </p:nvSpPr>
        <p:spPr>
          <a:xfrm>
            <a:off x="423332" y="2660394"/>
            <a:ext cx="784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MapReg_2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寄存器输出需要的点阵信息</a:t>
            </a:r>
          </a:p>
        </p:txBody>
      </p:sp>
    </p:spTree>
    <p:extLst>
      <p:ext uri="{BB962C8B-B14F-4D97-AF65-F5344CB8AC3E}">
        <p14:creationId xmlns:p14="http://schemas.microsoft.com/office/powerpoint/2010/main" val="28453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/>
        </p:blipFill>
        <p:spPr>
          <a:xfrm>
            <a:off x="2641601" y="929559"/>
            <a:ext cx="9550400" cy="595507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3333" y="1749338"/>
            <a:ext cx="784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中断功能的应用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3333" y="1061782"/>
            <a:ext cx="2018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23978B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作品设计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2195416" y="1317965"/>
            <a:ext cx="6129867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B059DC-61CA-3136-84BB-0E160E252D5F}"/>
              </a:ext>
            </a:extLst>
          </p:cNvPr>
          <p:cNvSpPr txBox="1"/>
          <p:nvPr/>
        </p:nvSpPr>
        <p:spPr>
          <a:xfrm>
            <a:off x="423333" y="2228136"/>
            <a:ext cx="78401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障碍物下落</a:t>
            </a:r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just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障碍物下落作为“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Start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”信号的中断程序</a:t>
            </a:r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just"/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玩家移动</a:t>
            </a:r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just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“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Start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”信号后，玩家可以开始移动</a:t>
            </a:r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just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玩家左右移动通过两个外部中断实现</a:t>
            </a:r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29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26250" b="22542"/>
          <a:stretch/>
        </p:blipFill>
        <p:spPr>
          <a:xfrm>
            <a:off x="0" y="0"/>
            <a:ext cx="12261273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2469" y="2413337"/>
            <a:ext cx="6925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>
                <a:latin typeface="Microsoft YaHei" charset="-122"/>
                <a:ea typeface="Microsoft YaHei" charset="-122"/>
                <a:cs typeface="Microsoft YaHei" charset="-122"/>
              </a:rPr>
              <a:t>·Part4</a:t>
            </a:r>
            <a:endParaRPr kumimoji="1" lang="zh-CN" altLang="en-US" sz="60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9B416D-87B4-82CE-60D8-B1EFA5E6E5B2}"/>
              </a:ext>
            </a:extLst>
          </p:cNvPr>
          <p:cNvSpPr txBox="1"/>
          <p:nvPr/>
        </p:nvSpPr>
        <p:spPr>
          <a:xfrm>
            <a:off x="292469" y="3429000"/>
            <a:ext cx="6925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b="1" dirty="0">
                <a:latin typeface="Microsoft YaHei" charset="-122"/>
                <a:ea typeface="Microsoft YaHei" charset="-122"/>
                <a:cs typeface="Microsoft YaHei" charset="-122"/>
              </a:rPr>
              <a:t>具体演示</a:t>
            </a:r>
          </a:p>
        </p:txBody>
      </p:sp>
    </p:spTree>
    <p:extLst>
      <p:ext uri="{BB962C8B-B14F-4D97-AF65-F5344CB8AC3E}">
        <p14:creationId xmlns:p14="http://schemas.microsoft.com/office/powerpoint/2010/main" val="367894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/>
          <a:stretch/>
        </p:blipFill>
        <p:spPr>
          <a:xfrm>
            <a:off x="1" y="0"/>
            <a:ext cx="12192000" cy="6871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3600" y="387438"/>
            <a:ext cx="6925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6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汇报完毕</a:t>
            </a:r>
            <a:endParaRPr kumimoji="1" lang="en-US" altLang="zh-CN" sz="6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/>
            <a:r>
              <a:rPr kumimoji="1" lang="zh-CN" altLang="en-US" sz="6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欢迎指正</a:t>
            </a:r>
          </a:p>
        </p:txBody>
      </p:sp>
    </p:spTree>
    <p:extLst>
      <p:ext uri="{BB962C8B-B14F-4D97-AF65-F5344CB8AC3E}">
        <p14:creationId xmlns:p14="http://schemas.microsoft.com/office/powerpoint/2010/main" val="131300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52399" y="0"/>
            <a:ext cx="12344400" cy="6857999"/>
          </a:xfrm>
          <a:prstGeom prst="rect">
            <a:avLst/>
          </a:prstGeom>
          <a:solidFill>
            <a:srgbClr val="E9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5147733" y="0"/>
            <a:ext cx="9809247" cy="6857999"/>
          </a:xfrm>
          <a:prstGeom prst="parallelogram">
            <a:avLst>
              <a:gd name="adj" fmla="val 63733"/>
            </a:avLst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1466" y="1801898"/>
            <a:ext cx="6925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b="1" dirty="0">
                <a:solidFill>
                  <a:srgbClr val="244B6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主标题栏</a:t>
            </a:r>
            <a:endParaRPr kumimoji="1" lang="en-US" altLang="zh-CN" sz="6000" b="1" dirty="0">
              <a:solidFill>
                <a:srgbClr val="244B6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6000" b="1" dirty="0">
                <a:solidFill>
                  <a:srgbClr val="244B6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微软雅黑</a:t>
            </a:r>
            <a:r>
              <a:rPr kumimoji="1" lang="en-US" altLang="zh-CN" sz="6000" b="1" dirty="0">
                <a:solidFill>
                  <a:srgbClr val="244B61"/>
                </a:solidFill>
                <a:latin typeface="Microsoft YaHei" charset="-122"/>
                <a:ea typeface="Microsoft YaHei" charset="-122"/>
                <a:cs typeface="Microsoft YaHei" charset="-122"/>
              </a:rPr>
              <a:t>60</a:t>
            </a:r>
            <a:r>
              <a:rPr kumimoji="1" lang="zh-CN" altLang="en-US" sz="6000" b="1" dirty="0">
                <a:solidFill>
                  <a:srgbClr val="244B6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号字体</a:t>
            </a:r>
            <a:endParaRPr kumimoji="1" lang="en-US" altLang="zh-CN" sz="6000" b="1" dirty="0">
              <a:solidFill>
                <a:srgbClr val="244B6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6000" b="1" dirty="0">
                <a:solidFill>
                  <a:srgbClr val="244B6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加粗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8" y="447231"/>
            <a:ext cx="3986145" cy="9074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78" y="188877"/>
            <a:ext cx="12475041" cy="666912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591912"/>
            <a:ext cx="1964267" cy="6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9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26250" b="22542"/>
          <a:stretch/>
        </p:blipFill>
        <p:spPr>
          <a:xfrm>
            <a:off x="-1" y="0"/>
            <a:ext cx="12261273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2469" y="2413337"/>
            <a:ext cx="6925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>
                <a:latin typeface="Microsoft YaHei" charset="-122"/>
                <a:ea typeface="Microsoft YaHei" charset="-122"/>
                <a:cs typeface="Microsoft YaHei" charset="-122"/>
              </a:rPr>
              <a:t>·</a:t>
            </a:r>
            <a:r>
              <a:rPr kumimoji="1" lang="zh-CN" altLang="en-US" sz="6000" b="1" dirty="0">
                <a:latin typeface="Microsoft YaHei" charset="-122"/>
                <a:ea typeface="Microsoft YaHei" charset="-122"/>
                <a:cs typeface="Microsoft YaHei" charset="-122"/>
              </a:rPr>
              <a:t>团队介绍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124133-B80A-6A2F-AB21-AA11186DCBFB}"/>
              </a:ext>
            </a:extLst>
          </p:cNvPr>
          <p:cNvSpPr txBox="1"/>
          <p:nvPr/>
        </p:nvSpPr>
        <p:spPr>
          <a:xfrm>
            <a:off x="292469" y="3423821"/>
            <a:ext cx="6925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rPr>
              <a:t>团队成员：</a:t>
            </a:r>
            <a:endParaRPr kumimoji="1"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Microsoft YaHei" charset="-122"/>
            </a:endParaRPr>
          </a:p>
          <a:p>
            <a:r>
              <a:rPr kumimoji="1" lang="zh-CN" altLang="en-US" sz="2000" b="1" dirty="0">
                <a:solidFill>
                  <a:srgbClr val="23978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rPr>
              <a:t>郭勇翔 李辰昊 张亚迪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9A7D8D-8C1B-037D-06D7-24C431D89385}"/>
              </a:ext>
            </a:extLst>
          </p:cNvPr>
          <p:cNvSpPr txBox="1"/>
          <p:nvPr/>
        </p:nvSpPr>
        <p:spPr>
          <a:xfrm>
            <a:off x="292469" y="4263696"/>
            <a:ext cx="69257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rPr>
              <a:t>团队分工：</a:t>
            </a:r>
            <a:endParaRPr kumimoji="1"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Microsoft YaHei" charset="-122"/>
            </a:endParaRPr>
          </a:p>
          <a:p>
            <a:r>
              <a:rPr kumimoji="1" lang="zh-CN" altLang="en-US" sz="2000" b="1" dirty="0">
                <a:solidFill>
                  <a:srgbClr val="23978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rPr>
              <a:t>郭勇翔 </a:t>
            </a:r>
            <a:endParaRPr kumimoji="1" lang="en-US" altLang="zh-CN" sz="2000" b="1" dirty="0">
              <a:solidFill>
                <a:srgbClr val="23978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YaHei" charset="-122"/>
            </a:endParaRPr>
          </a:p>
          <a:p>
            <a:r>
              <a:rPr kumimoji="1" lang="zh-CN" altLang="en-US" sz="2000" b="1" dirty="0">
                <a:solidFill>
                  <a:srgbClr val="23978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rPr>
              <a:t>李辰昊 </a:t>
            </a:r>
            <a:endParaRPr kumimoji="1" lang="en-US" altLang="zh-CN" sz="2000" b="1" dirty="0">
              <a:solidFill>
                <a:srgbClr val="23978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YaHei" charset="-122"/>
            </a:endParaRPr>
          </a:p>
          <a:p>
            <a:r>
              <a:rPr kumimoji="1" lang="zh-CN" altLang="en-US" sz="2000" b="1" dirty="0">
                <a:solidFill>
                  <a:srgbClr val="23978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rPr>
              <a:t>张亚迪 </a:t>
            </a:r>
          </a:p>
        </p:txBody>
      </p:sp>
    </p:spTree>
    <p:extLst>
      <p:ext uri="{BB962C8B-B14F-4D97-AF65-F5344CB8AC3E}">
        <p14:creationId xmlns:p14="http://schemas.microsoft.com/office/powerpoint/2010/main" val="116188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06489" y="1720372"/>
            <a:ext cx="3117231" cy="523220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48979" y="1675750"/>
            <a:ext cx="2832252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10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6213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432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242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53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864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674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485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  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01260" y="2688964"/>
            <a:ext cx="3479971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10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6213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432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242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53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864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674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485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>
              <a:lnSpc>
                <a:spcPct val="150000"/>
              </a:lnSpc>
            </a:pPr>
            <a:r>
              <a:rPr lang="en-US" altLang="zh-CN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zh-CN" altLang="en-US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、作品介绍</a:t>
            </a:r>
            <a:endParaRPr lang="en-US" altLang="zh-CN" sz="2400" i="1" dirty="0">
              <a:solidFill>
                <a:srgbClr val="23978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>
              <a:lnSpc>
                <a:spcPct val="150000"/>
              </a:lnSpc>
            </a:pPr>
            <a:r>
              <a:rPr lang="en-US" altLang="zh-CN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zh-CN" altLang="en-US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、项目特色</a:t>
            </a:r>
            <a:endParaRPr lang="en-US" altLang="zh-CN" sz="2400" i="1" dirty="0">
              <a:solidFill>
                <a:srgbClr val="23978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>
              <a:lnSpc>
                <a:spcPct val="150000"/>
              </a:lnSpc>
            </a:pPr>
            <a:r>
              <a:rPr lang="en-US" altLang="zh-CN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zh-CN" altLang="en-US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、作品设计</a:t>
            </a:r>
            <a:endParaRPr lang="en-US" altLang="zh-CN" sz="2400" i="1" dirty="0">
              <a:solidFill>
                <a:srgbClr val="23978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>
              <a:lnSpc>
                <a:spcPct val="150000"/>
              </a:lnSpc>
            </a:pPr>
            <a:r>
              <a:rPr lang="en-US" altLang="zh-CN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zh-CN" altLang="en-US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、具体演示</a:t>
            </a:r>
          </a:p>
        </p:txBody>
      </p:sp>
    </p:spTree>
    <p:extLst>
      <p:ext uri="{BB962C8B-B14F-4D97-AF65-F5344CB8AC3E}">
        <p14:creationId xmlns:p14="http://schemas.microsoft.com/office/powerpoint/2010/main" val="900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26250" b="22542"/>
          <a:stretch/>
        </p:blipFill>
        <p:spPr>
          <a:xfrm>
            <a:off x="0" y="0"/>
            <a:ext cx="12261273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2469" y="2413337"/>
            <a:ext cx="6925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>
                <a:latin typeface="Microsoft YaHei" charset="-122"/>
                <a:ea typeface="Microsoft YaHei" charset="-122"/>
                <a:cs typeface="Microsoft YaHei" charset="-122"/>
              </a:rPr>
              <a:t>·Part1</a:t>
            </a:r>
            <a:endParaRPr kumimoji="1" lang="zh-CN" altLang="en-US" sz="60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9B416D-87B4-82CE-60D8-B1EFA5E6E5B2}"/>
              </a:ext>
            </a:extLst>
          </p:cNvPr>
          <p:cNvSpPr txBox="1"/>
          <p:nvPr/>
        </p:nvSpPr>
        <p:spPr>
          <a:xfrm>
            <a:off x="292469" y="3302584"/>
            <a:ext cx="6925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b="1" dirty="0">
                <a:latin typeface="Microsoft YaHei" charset="-122"/>
                <a:ea typeface="Microsoft YaHei" charset="-122"/>
                <a:cs typeface="Microsoft YaHei" charset="-122"/>
              </a:rPr>
              <a:t>作品介绍</a:t>
            </a:r>
          </a:p>
        </p:txBody>
      </p:sp>
    </p:spTree>
    <p:extLst>
      <p:ext uri="{BB962C8B-B14F-4D97-AF65-F5344CB8AC3E}">
        <p14:creationId xmlns:p14="http://schemas.microsoft.com/office/powerpoint/2010/main" val="167627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/>
        </p:blipFill>
        <p:spPr>
          <a:xfrm>
            <a:off x="2641601" y="929559"/>
            <a:ext cx="9550400" cy="595507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3333" y="1749338"/>
            <a:ext cx="784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这是一个基于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RISC-V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单周期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CPU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实现的躲避障碍小游戏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3333" y="1061782"/>
            <a:ext cx="2018026" cy="59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23978B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作品介绍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2195416" y="1317965"/>
            <a:ext cx="6129867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B059DC-61CA-3136-84BB-0E160E252D5F}"/>
              </a:ext>
            </a:extLst>
          </p:cNvPr>
          <p:cNvSpPr txBox="1"/>
          <p:nvPr/>
        </p:nvSpPr>
        <p:spPr>
          <a:xfrm>
            <a:off x="423333" y="2228136"/>
            <a:ext cx="7840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在玩家操纵面板中，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LED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屏上最底层显示玩家位置，代表障碍的亮点从上到下掉落。玩家需要通过键盘操作左右移动躲避障碍。当玩家被障碍击中时血量下降，血量降落到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时游戏结束</a:t>
            </a:r>
          </a:p>
        </p:txBody>
      </p:sp>
    </p:spTree>
    <p:extLst>
      <p:ext uri="{BB962C8B-B14F-4D97-AF65-F5344CB8AC3E}">
        <p14:creationId xmlns:p14="http://schemas.microsoft.com/office/powerpoint/2010/main" val="127586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26250" b="22542"/>
          <a:stretch/>
        </p:blipFill>
        <p:spPr>
          <a:xfrm>
            <a:off x="0" y="0"/>
            <a:ext cx="12261273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2469" y="2413337"/>
            <a:ext cx="6925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>
                <a:latin typeface="Microsoft YaHei" charset="-122"/>
                <a:ea typeface="Microsoft YaHei" charset="-122"/>
                <a:cs typeface="Microsoft YaHei" charset="-122"/>
              </a:rPr>
              <a:t>·Part2</a:t>
            </a:r>
            <a:endParaRPr kumimoji="1" lang="zh-CN" altLang="en-US" sz="60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9B416D-87B4-82CE-60D8-B1EFA5E6E5B2}"/>
              </a:ext>
            </a:extLst>
          </p:cNvPr>
          <p:cNvSpPr txBox="1"/>
          <p:nvPr/>
        </p:nvSpPr>
        <p:spPr>
          <a:xfrm>
            <a:off x="292469" y="3302584"/>
            <a:ext cx="6925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b="1" dirty="0">
                <a:latin typeface="Microsoft YaHei" charset="-122"/>
                <a:ea typeface="Microsoft YaHei" charset="-122"/>
                <a:cs typeface="Microsoft YaHei" charset="-122"/>
              </a:rPr>
              <a:t>项目特色</a:t>
            </a:r>
          </a:p>
        </p:txBody>
      </p:sp>
    </p:spTree>
    <p:extLst>
      <p:ext uri="{BB962C8B-B14F-4D97-AF65-F5344CB8AC3E}">
        <p14:creationId xmlns:p14="http://schemas.microsoft.com/office/powerpoint/2010/main" val="167225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/>
        </p:blipFill>
        <p:spPr>
          <a:xfrm>
            <a:off x="2641601" y="929559"/>
            <a:ext cx="9550400" cy="595507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9978" y="1828026"/>
            <a:ext cx="784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RISC-V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单周期中断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CPU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实现障碍物的下落以及玩家的左右移动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3333" y="1061782"/>
            <a:ext cx="2018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23978B"/>
                </a:solidFill>
                <a:latin typeface="Microsoft YaHei" charset="-122"/>
                <a:ea typeface="Microsoft YaHei" charset="-122"/>
                <a:cs typeface="Microsoft YaHei" charset="-122"/>
              </a:rPr>
              <a:t>项目特色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2195416" y="1317965"/>
            <a:ext cx="6129867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B059DC-61CA-3136-84BB-0E160E252D5F}"/>
              </a:ext>
            </a:extLst>
          </p:cNvPr>
          <p:cNvSpPr txBox="1"/>
          <p:nvPr/>
        </p:nvSpPr>
        <p:spPr>
          <a:xfrm>
            <a:off x="799977" y="2594869"/>
            <a:ext cx="784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游戏界面简洁直观，有红白机复古游戏的体验感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59B91A-BB24-7D09-0705-3A4DC510B8A1}"/>
              </a:ext>
            </a:extLst>
          </p:cNvPr>
          <p:cNvSpPr/>
          <p:nvPr/>
        </p:nvSpPr>
        <p:spPr>
          <a:xfrm flipV="1">
            <a:off x="510139" y="1949393"/>
            <a:ext cx="137932" cy="147590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B328C7-6A94-2C0F-3BCD-C7DBABE49842}"/>
              </a:ext>
            </a:extLst>
          </p:cNvPr>
          <p:cNvSpPr/>
          <p:nvPr/>
        </p:nvSpPr>
        <p:spPr>
          <a:xfrm flipV="1">
            <a:off x="510139" y="2731045"/>
            <a:ext cx="137932" cy="147590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89B582-4AEA-47DD-008C-FB7CC70AEE40}"/>
              </a:ext>
            </a:extLst>
          </p:cNvPr>
          <p:cNvSpPr/>
          <p:nvPr/>
        </p:nvSpPr>
        <p:spPr>
          <a:xfrm flipV="1">
            <a:off x="510139" y="3507773"/>
            <a:ext cx="137932" cy="147590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50BB4F-21F3-5AD9-FF59-BCB7595E91F9}"/>
              </a:ext>
            </a:extLst>
          </p:cNvPr>
          <p:cNvSpPr/>
          <p:nvPr/>
        </p:nvSpPr>
        <p:spPr>
          <a:xfrm flipV="1">
            <a:off x="510139" y="4177287"/>
            <a:ext cx="137932" cy="147590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4350F5-62BA-F94F-C819-5A8C73D632CD}"/>
              </a:ext>
            </a:extLst>
          </p:cNvPr>
          <p:cNvSpPr/>
          <p:nvPr/>
        </p:nvSpPr>
        <p:spPr>
          <a:xfrm flipV="1">
            <a:off x="510139" y="4846802"/>
            <a:ext cx="137932" cy="147590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F9A6EC-2ECE-DF41-D45A-CB16A6D3D5A7}"/>
              </a:ext>
            </a:extLst>
          </p:cNvPr>
          <p:cNvSpPr txBox="1"/>
          <p:nvPr/>
        </p:nvSpPr>
        <p:spPr>
          <a:xfrm>
            <a:off x="799975" y="3391329"/>
            <a:ext cx="784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增添障碍物速度调节功能，可调节游戏难度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D91344-7F08-57FC-31B4-A0D1F08CC6E8}"/>
              </a:ext>
            </a:extLst>
          </p:cNvPr>
          <p:cNvSpPr txBox="1"/>
          <p:nvPr/>
        </p:nvSpPr>
        <p:spPr>
          <a:xfrm>
            <a:off x="799976" y="4086829"/>
            <a:ext cx="784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玩家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HP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值可修改，增添了游戏的可玩性</a:t>
            </a:r>
          </a:p>
        </p:txBody>
      </p:sp>
    </p:spTree>
    <p:extLst>
      <p:ext uri="{BB962C8B-B14F-4D97-AF65-F5344CB8AC3E}">
        <p14:creationId xmlns:p14="http://schemas.microsoft.com/office/powerpoint/2010/main" val="126290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26250" b="22542"/>
          <a:stretch/>
        </p:blipFill>
        <p:spPr>
          <a:xfrm>
            <a:off x="0" y="0"/>
            <a:ext cx="12261273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2469" y="2413337"/>
            <a:ext cx="6925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>
                <a:latin typeface="Microsoft YaHei" charset="-122"/>
                <a:ea typeface="Microsoft YaHei" charset="-122"/>
                <a:cs typeface="Microsoft YaHei" charset="-122"/>
              </a:rPr>
              <a:t>·Part3</a:t>
            </a:r>
            <a:endParaRPr kumimoji="1" lang="zh-CN" altLang="en-US" sz="60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9B416D-87B4-82CE-60D8-B1EFA5E6E5B2}"/>
              </a:ext>
            </a:extLst>
          </p:cNvPr>
          <p:cNvSpPr txBox="1"/>
          <p:nvPr/>
        </p:nvSpPr>
        <p:spPr>
          <a:xfrm>
            <a:off x="292469" y="3302584"/>
            <a:ext cx="6925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b="1" dirty="0">
                <a:latin typeface="Microsoft YaHei" charset="-122"/>
                <a:ea typeface="Microsoft YaHei" charset="-122"/>
                <a:cs typeface="Microsoft YaHei" charset="-122"/>
              </a:rPr>
              <a:t>作品设计</a:t>
            </a:r>
          </a:p>
        </p:txBody>
      </p:sp>
    </p:spTree>
    <p:extLst>
      <p:ext uri="{BB962C8B-B14F-4D97-AF65-F5344CB8AC3E}">
        <p14:creationId xmlns:p14="http://schemas.microsoft.com/office/powerpoint/2010/main" val="415693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/>
        </p:blipFill>
        <p:spPr>
          <a:xfrm>
            <a:off x="2641601" y="929559"/>
            <a:ext cx="9550400" cy="595507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3333" y="1749338"/>
            <a:ext cx="784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首先是作品的总体设计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3333" y="1061782"/>
            <a:ext cx="2018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23978B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作品设计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2195416" y="1317965"/>
            <a:ext cx="6129867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B059DC-61CA-3136-84BB-0E160E252D5F}"/>
              </a:ext>
            </a:extLst>
          </p:cNvPr>
          <p:cNvSpPr txBox="1"/>
          <p:nvPr/>
        </p:nvSpPr>
        <p:spPr>
          <a:xfrm>
            <a:off x="423333" y="2228136"/>
            <a:ext cx="784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使用了两个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CPU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实现玩家的移动和障碍物下落相结合</a:t>
            </a:r>
          </a:p>
        </p:txBody>
      </p:sp>
    </p:spTree>
    <p:extLst>
      <p:ext uri="{BB962C8B-B14F-4D97-AF65-F5344CB8AC3E}">
        <p14:creationId xmlns:p14="http://schemas.microsoft.com/office/powerpoint/2010/main" val="55556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294</Words>
  <Application>Microsoft Office PowerPoint</Application>
  <PresentationFormat>宽屏</PresentationFormat>
  <Paragraphs>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DengXian</vt:lpstr>
      <vt:lpstr>DengXian Light</vt:lpstr>
      <vt:lpstr>Microsoft YaHei</vt:lpstr>
      <vt:lpstr>Microsoft YaHei</vt:lpstr>
      <vt:lpstr>微软雅黑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辰昊 李</cp:lastModifiedBy>
  <cp:revision>13</cp:revision>
  <dcterms:created xsi:type="dcterms:W3CDTF">2022-03-24T14:55:38Z</dcterms:created>
  <dcterms:modified xsi:type="dcterms:W3CDTF">2023-10-20T07:04:19Z</dcterms:modified>
</cp:coreProperties>
</file>