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8" r:id="rId2"/>
    <p:sldId id="290" r:id="rId3"/>
  </p:sldIdLst>
  <p:sldSz cx="27432000" cy="27432000"/>
  <p:notesSz cx="6858000" cy="9144000"/>
  <p:embeddedFontLst>
    <p:embeddedFont>
      <p:font typeface="G마켓 산스 TTF Bold" panose="02000000000000000000" pitchFamily="2" charset="-127"/>
      <p:bold r:id="rId4"/>
    </p:embeddedFont>
    <p:embeddedFont>
      <p:font typeface="나눔스퀘어" panose="020B0600000101010101" pitchFamily="50" charset="-127"/>
      <p:regular r:id="rId5"/>
    </p:embeddedFont>
    <p:embeddedFont>
      <p:font typeface="나눔스퀘어 Bold" panose="020B0600000101010101" pitchFamily="50" charset="-127"/>
      <p:bold r:id="rId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8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09"/>
    <a:srgbClr val="FFF09D"/>
    <a:srgbClr val="FFED84"/>
    <a:srgbClr val="43385C"/>
    <a:srgbClr val="AD0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9" d="100"/>
          <a:sy n="19" d="100"/>
        </p:scale>
        <p:origin x="2270" y="154"/>
      </p:cViewPr>
      <p:guideLst>
        <p:guide orient="horz" pos="864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863840"/>
            <a:ext cx="23317200" cy="6176012"/>
          </a:xfrm>
          <a:effectLst/>
        </p:spPr>
        <p:txBody>
          <a:bodyPr anchor="b">
            <a:noAutofit/>
          </a:bodyPr>
          <a:lstStyle>
            <a:lvl1pPr algn="ctr">
              <a:defRPr sz="28000">
                <a:gradFill flip="none" rotWithShape="1">
                  <a:gsLst>
                    <a:gs pos="0">
                      <a:schemeClr val="accent2"/>
                    </a:gs>
                    <a:gs pos="8000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effectLst>
                  <a:outerShdw blurRad="152400" dist="101600" dir="2700000" algn="tl" rotWithShape="0">
                    <a:schemeClr val="tx2">
                      <a:alpha val="30000"/>
                    </a:scheme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79CEBE-76E0-0F50-8A9F-B8AB19E4D9D8}"/>
              </a:ext>
            </a:extLst>
          </p:cNvPr>
          <p:cNvSpPr/>
          <p:nvPr userDrawn="1"/>
        </p:nvSpPr>
        <p:spPr>
          <a:xfrm>
            <a:off x="7570971" y="15140584"/>
            <a:ext cx="12240000" cy="1800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A0C3E"/>
              </a:gs>
              <a:gs pos="100000">
                <a:srgbClr val="653C9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0713B98-76E3-DDB0-6EDB-0BACFEEBC752}"/>
              </a:ext>
            </a:extLst>
          </p:cNvPr>
          <p:cNvSpPr/>
          <p:nvPr userDrawn="1"/>
        </p:nvSpPr>
        <p:spPr>
          <a:xfrm>
            <a:off x="18713993" y="1577058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88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4E4C31C-6CF3-B8D0-CE04-CB26E95BA277}"/>
              </a:ext>
            </a:extLst>
          </p:cNvPr>
          <p:cNvSpPr/>
          <p:nvPr userDrawn="1"/>
        </p:nvSpPr>
        <p:spPr>
          <a:xfrm>
            <a:off x="8178008" y="15770584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88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994280"/>
            <a:ext cx="20574000" cy="2160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8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27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0" userDrawn="1">
          <p15:clr>
            <a:srgbClr val="FBAE40"/>
          </p15:clr>
        </p15:guide>
        <p15:guide id="2" pos="86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5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1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950" y="7059168"/>
            <a:ext cx="23660100" cy="17648684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lnSpc>
                <a:spcPct val="100000"/>
              </a:lnSpc>
              <a:spcBef>
                <a:spcPts val="2000"/>
              </a:spcBef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65530D-626D-8DF2-581E-8EB8754EFBB7}"/>
              </a:ext>
            </a:extLst>
          </p:cNvPr>
          <p:cNvSpPr/>
          <p:nvPr userDrawn="1"/>
        </p:nvSpPr>
        <p:spPr>
          <a:xfrm>
            <a:off x="-3364992" y="1885876"/>
            <a:ext cx="27066240" cy="28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  <a:effectLst>
            <a:outerShdw blurRad="203200" dist="203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0" y="911866"/>
            <a:ext cx="19767042" cy="5302252"/>
          </a:xfrm>
        </p:spPr>
        <p:txBody>
          <a:bodyPr>
            <a:normAutofit/>
          </a:bodyPr>
          <a:lstStyle>
            <a:lvl1pPr>
              <a:defRPr sz="144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DD143FC-C6CA-5717-14C9-DAFB8F82F914}"/>
              </a:ext>
            </a:extLst>
          </p:cNvPr>
          <p:cNvSpPr/>
          <p:nvPr userDrawn="1"/>
        </p:nvSpPr>
        <p:spPr>
          <a:xfrm>
            <a:off x="22099950" y="2965876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03200" dist="2032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6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9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2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17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6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2920A-988E-4ACC-9711-3E09BBA6F025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78E01-21E3-41A8-97DF-64CBA7657E7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원, 그래픽, 디자인이(가) 표시된 사진&#10;&#10;자동 생성된 설명">
            <a:extLst>
              <a:ext uri="{FF2B5EF4-FFF2-40B4-BE49-F238E27FC236}">
                <a16:creationId xmlns:a16="http://schemas.microsoft.com/office/drawing/2014/main" id="{AA30D131-5975-60A6-AAC2-F5928EC8DD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2464" y="23807594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1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1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1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0" userDrawn="1">
          <p15:clr>
            <a:srgbClr val="F26B43"/>
          </p15:clr>
        </p15:guide>
        <p15:guide id="2" pos="8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74CB96-CC15-6FA6-BDBD-1D3E0D9E5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전공 소식 공유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E0E93A7-7163-039D-AA62-255CE0267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n</a:t>
            </a:r>
            <a:r>
              <a:rPr lang="ko-KR" altLang="en-US" dirty="0"/>
              <a:t>월 </a:t>
            </a:r>
            <a:r>
              <a:rPr lang="en-US" altLang="ko-KR" dirty="0"/>
              <a:t>m</a:t>
            </a:r>
            <a:r>
              <a:rPr lang="ko-KR" altLang="en-US" dirty="0"/>
              <a:t>주차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5726A5-7991-CA30-5D45-7E10B60029DD}"/>
              </a:ext>
            </a:extLst>
          </p:cNvPr>
          <p:cNvSpPr txBox="1"/>
          <p:nvPr/>
        </p:nvSpPr>
        <p:spPr>
          <a:xfrm>
            <a:off x="3794253" y="7125176"/>
            <a:ext cx="19793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정보대학 제</a:t>
            </a:r>
            <a:r>
              <a:rPr lang="en-US" altLang="ko-KR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9</a:t>
            </a:r>
            <a:r>
              <a:rPr lang="ko-KR" altLang="en-US" sz="8000" dirty="0">
                <a:solidFill>
                  <a:srgbClr val="43385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Pretendard" panose="02000503000000020004" pitchFamily="50" charset="-127"/>
              </a:rPr>
              <a:t>대 학생회 이음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7921E-1B0A-3FD8-9712-6F93778243B3}"/>
              </a:ext>
            </a:extLst>
          </p:cNvPr>
          <p:cNvSpPr txBox="1"/>
          <p:nvPr/>
        </p:nvSpPr>
        <p:spPr>
          <a:xfrm>
            <a:off x="9144000" y="17647043"/>
            <a:ext cx="1371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2000"/>
              </a:spcBef>
              <a:buNone/>
            </a:pPr>
            <a:r>
              <a:rPr lang="ko-KR" altLang="en-US" sz="5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담당자</a:t>
            </a:r>
            <a:endParaRPr lang="en-US" altLang="ko-KR" sz="5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5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28-98AA-8AA9-85A0-71E91190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슬라이드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E5F1BE-E90D-6B49-F031-B146B1B14237}"/>
              </a:ext>
            </a:extLst>
          </p:cNvPr>
          <p:cNvSpPr/>
          <p:nvPr/>
        </p:nvSpPr>
        <p:spPr>
          <a:xfrm>
            <a:off x="1873214" y="6388459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87819-2BB5-13EC-3971-69E5A2A2C40D}"/>
              </a:ext>
            </a:extLst>
          </p:cNvPr>
          <p:cNvSpPr txBox="1"/>
          <p:nvPr/>
        </p:nvSpPr>
        <p:spPr>
          <a:xfrm>
            <a:off x="1873212" y="5902036"/>
            <a:ext cx="24561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C387A8-9A75-AC10-42AF-521A61D0284C}"/>
              </a:ext>
            </a:extLst>
          </p:cNvPr>
          <p:cNvSpPr txBox="1"/>
          <p:nvPr/>
        </p:nvSpPr>
        <p:spPr>
          <a:xfrm>
            <a:off x="1873212" y="7461372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2D769C-6E75-D9AF-C19E-5411F2868AA2}"/>
              </a:ext>
            </a:extLst>
          </p:cNvPr>
          <p:cNvSpPr/>
          <p:nvPr/>
        </p:nvSpPr>
        <p:spPr>
          <a:xfrm>
            <a:off x="1885952" y="10467595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0916E-F237-8D67-372E-83C22AC25B3A}"/>
              </a:ext>
            </a:extLst>
          </p:cNvPr>
          <p:cNvSpPr txBox="1"/>
          <p:nvPr/>
        </p:nvSpPr>
        <p:spPr>
          <a:xfrm>
            <a:off x="1885950" y="9981172"/>
            <a:ext cx="236600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89399-255F-9062-C67C-167F03DE7490}"/>
              </a:ext>
            </a:extLst>
          </p:cNvPr>
          <p:cNvSpPr txBox="1"/>
          <p:nvPr/>
        </p:nvSpPr>
        <p:spPr>
          <a:xfrm>
            <a:off x="1885950" y="11540508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CFB47F-9821-C9F2-5071-C85E1BD90F62}"/>
              </a:ext>
            </a:extLst>
          </p:cNvPr>
          <p:cNvSpPr/>
          <p:nvPr/>
        </p:nvSpPr>
        <p:spPr>
          <a:xfrm>
            <a:off x="1885952" y="1434065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140E-38A5-6BBB-193C-0DE93A9953B3}"/>
              </a:ext>
            </a:extLst>
          </p:cNvPr>
          <p:cNvSpPr txBox="1"/>
          <p:nvPr/>
        </p:nvSpPr>
        <p:spPr>
          <a:xfrm>
            <a:off x="1885950" y="13854233"/>
            <a:ext cx="24548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05A85-761E-B1AB-5C24-5E93138E5FAE}"/>
              </a:ext>
            </a:extLst>
          </p:cNvPr>
          <p:cNvSpPr txBox="1"/>
          <p:nvPr/>
        </p:nvSpPr>
        <p:spPr>
          <a:xfrm>
            <a:off x="1885950" y="1541356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0729B1-3CA1-6B9E-28C9-64BEA93E56C0}"/>
              </a:ext>
            </a:extLst>
          </p:cNvPr>
          <p:cNvSpPr/>
          <p:nvPr/>
        </p:nvSpPr>
        <p:spPr>
          <a:xfrm>
            <a:off x="1885952" y="18576526"/>
            <a:ext cx="16622610" cy="736693"/>
          </a:xfrm>
          <a:prstGeom prst="rect">
            <a:avLst/>
          </a:prstGeom>
          <a:solidFill>
            <a:srgbClr val="FFDA0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0E349-C5CD-E586-B9B1-34C78B1E502B}"/>
              </a:ext>
            </a:extLst>
          </p:cNvPr>
          <p:cNvSpPr txBox="1"/>
          <p:nvPr/>
        </p:nvSpPr>
        <p:spPr>
          <a:xfrm>
            <a:off x="1885950" y="18090103"/>
            <a:ext cx="24839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3FEC1-B7C3-CC00-8B57-63886832A03E}"/>
              </a:ext>
            </a:extLst>
          </p:cNvPr>
          <p:cNvSpPr txBox="1"/>
          <p:nvPr/>
        </p:nvSpPr>
        <p:spPr>
          <a:xfrm>
            <a:off x="1885950" y="19649439"/>
            <a:ext cx="162485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내용내용내용내용내용내용내용내용</a:t>
            </a:r>
            <a:endParaRPr lang="ko-KR" altLang="en-US" sz="8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80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anvas">
      <a:dk1>
        <a:sysClr val="windowText" lastClr="000000"/>
      </a:dk1>
      <a:lt1>
        <a:sysClr val="window" lastClr="FFFFFF"/>
      </a:lt1>
      <a:dk2>
        <a:srgbClr val="262034"/>
      </a:dk2>
      <a:lt2>
        <a:srgbClr val="F2F2F2"/>
      </a:lt2>
      <a:accent1>
        <a:srgbClr val="8A0C3E"/>
      </a:accent1>
      <a:accent2>
        <a:srgbClr val="AD0F4F"/>
      </a:accent2>
      <a:accent3>
        <a:srgbClr val="653C91"/>
      </a:accent3>
      <a:accent4>
        <a:srgbClr val="6317B7"/>
      </a:accent4>
      <a:accent5>
        <a:srgbClr val="653C91"/>
      </a:accent5>
      <a:accent6>
        <a:srgbClr val="FFDA09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</TotalTime>
  <Words>26</Words>
  <Application>Microsoft Office PowerPoint</Application>
  <PresentationFormat>사용자 지정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Aptos Display</vt:lpstr>
      <vt:lpstr>G마켓 산스 TTF Bold</vt:lpstr>
      <vt:lpstr>Arial</vt:lpstr>
      <vt:lpstr>Aptos</vt:lpstr>
      <vt:lpstr>나눔스퀘어 Bold</vt:lpstr>
      <vt:lpstr>나눔스퀘어</vt:lpstr>
      <vt:lpstr>Office 테마</vt:lpstr>
      <vt:lpstr>전공 소식 공유</vt:lpstr>
      <vt:lpstr>슬라이드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전공 소식 공유</dc:title>
  <dc:creator>Serin Park</dc:creator>
  <cp:lastModifiedBy>우진 허</cp:lastModifiedBy>
  <cp:revision>32</cp:revision>
  <dcterms:created xsi:type="dcterms:W3CDTF">2024-05-23T08:25:40Z</dcterms:created>
  <dcterms:modified xsi:type="dcterms:W3CDTF">2024-12-08T07:21:58Z</dcterms:modified>
</cp:coreProperties>
</file>