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90" r:id="rId3"/>
  </p:sldIdLst>
  <p:sldSz cx="27432000" cy="27432000"/>
  <p:notesSz cx="6858000" cy="9144000"/>
  <p:embeddedFontLst>
    <p:embeddedFont>
      <p:font typeface="G마켓 산스 TTF Bold" panose="02000000000000000000" pitchFamily="2" charset="-127"/>
      <p:bold r:id="rId4"/>
    </p:embeddedFont>
    <p:embeddedFont>
      <p:font typeface="나눔스퀘어" panose="020B0600000101010101" pitchFamily="50" charset="-127"/>
      <p:regular r:id="rId5"/>
    </p:embeddedFont>
    <p:embeddedFont>
      <p:font typeface="나눔스퀘어 Bold" panose="020B0600000101010101" pitchFamily="50" charset="-127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9"/>
    <a:srgbClr val="FFF09D"/>
    <a:srgbClr val="FFED84"/>
    <a:srgbClr val="43385C"/>
    <a:srgbClr val="AD0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270" y="154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863840"/>
            <a:ext cx="23317200" cy="6176012"/>
          </a:xfrm>
          <a:effectLst/>
        </p:spPr>
        <p:txBody>
          <a:bodyPr anchor="b">
            <a:noAutofit/>
          </a:bodyPr>
          <a:lstStyle>
            <a:lvl1pPr algn="ctr">
              <a:defRPr sz="28000">
                <a:gradFill flip="none" rotWithShape="1">
                  <a:gsLst>
                    <a:gs pos="0">
                      <a:schemeClr val="accent2"/>
                    </a:gs>
                    <a:gs pos="8000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effectLst>
                  <a:outerShdw blurRad="152400" dist="101600" dir="2700000" algn="tl" rotWithShape="0">
                    <a:schemeClr val="tx2">
                      <a:alpha val="30000"/>
                    </a:scheme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79CEBE-76E0-0F50-8A9F-B8AB19E4D9D8}"/>
              </a:ext>
            </a:extLst>
          </p:cNvPr>
          <p:cNvSpPr/>
          <p:nvPr userDrawn="1"/>
        </p:nvSpPr>
        <p:spPr>
          <a:xfrm>
            <a:off x="7570971" y="15140584"/>
            <a:ext cx="12240000" cy="180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A0C3E"/>
              </a:gs>
              <a:gs pos="100000">
                <a:srgbClr val="653C9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0713B98-76E3-DDB0-6EDB-0BACFEEBC752}"/>
              </a:ext>
            </a:extLst>
          </p:cNvPr>
          <p:cNvSpPr/>
          <p:nvPr userDrawn="1"/>
        </p:nvSpPr>
        <p:spPr>
          <a:xfrm>
            <a:off x="18713993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E4C31C-6CF3-B8D0-CE04-CB26E95BA277}"/>
              </a:ext>
            </a:extLst>
          </p:cNvPr>
          <p:cNvSpPr/>
          <p:nvPr userDrawn="1"/>
        </p:nvSpPr>
        <p:spPr>
          <a:xfrm>
            <a:off x="8178008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994280"/>
            <a:ext cx="20574000" cy="21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0" userDrawn="1">
          <p15:clr>
            <a:srgbClr val="FBAE40"/>
          </p15:clr>
        </p15:guide>
        <p15:guide id="2" pos="8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7059168"/>
            <a:ext cx="23660100" cy="17648684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65530D-626D-8DF2-581E-8EB8754EFBB7}"/>
              </a:ext>
            </a:extLst>
          </p:cNvPr>
          <p:cNvSpPr/>
          <p:nvPr userDrawn="1"/>
        </p:nvSpPr>
        <p:spPr>
          <a:xfrm>
            <a:off x="-3364992" y="1885876"/>
            <a:ext cx="27066240" cy="28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203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911866"/>
            <a:ext cx="19767042" cy="5302252"/>
          </a:xfrm>
        </p:spPr>
        <p:txBody>
          <a:bodyPr>
            <a:normAutofit/>
          </a:bodyPr>
          <a:lstStyle>
            <a:lvl1pPr>
              <a:defRPr sz="14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D143FC-C6CA-5717-14C9-DAFB8F82F914}"/>
              </a:ext>
            </a:extLst>
          </p:cNvPr>
          <p:cNvSpPr/>
          <p:nvPr userDrawn="1"/>
        </p:nvSpPr>
        <p:spPr>
          <a:xfrm>
            <a:off x="22099950" y="2965876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03200" dist="2032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7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2920A-988E-4ACC-9711-3E09BBA6F025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AA30D131-5975-60A6-AAC2-F5928EC8DD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64" y="23807594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1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1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F26B43"/>
          </p15:clr>
        </p15:guide>
        <p15:guide id="2" pos="8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74CB96-CC15-6FA6-BDBD-1D3E0D9E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 소식 공유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E0E93A7-7163-039D-AA62-255CE0267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n</a:t>
            </a:r>
            <a:r>
              <a:rPr lang="ko-KR" altLang="en-US" dirty="0"/>
              <a:t>월 </a:t>
            </a:r>
            <a:r>
              <a:rPr lang="en-US" altLang="ko-KR" dirty="0"/>
              <a:t>m</a:t>
            </a:r>
            <a:r>
              <a:rPr lang="ko-KR" altLang="en-US" dirty="0"/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726A5-7991-CA30-5D45-7E10B60029DD}"/>
              </a:ext>
            </a:extLst>
          </p:cNvPr>
          <p:cNvSpPr txBox="1"/>
          <p:nvPr/>
        </p:nvSpPr>
        <p:spPr>
          <a:xfrm>
            <a:off x="3794253" y="7125176"/>
            <a:ext cx="19793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정보대학 제</a:t>
            </a:r>
            <a:r>
              <a:rPr lang="en-US" altLang="ko-KR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대 학생회 이음</a:t>
            </a: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AB489A44-E81D-0CA8-70CB-2A599BD42266}"/>
              </a:ext>
            </a:extLst>
          </p:cNvPr>
          <p:cNvSpPr txBox="1">
            <a:spLocks/>
          </p:cNvSpPr>
          <p:nvPr/>
        </p:nvSpPr>
        <p:spPr>
          <a:xfrm>
            <a:off x="3429000" y="17154280"/>
            <a:ext cx="20574000" cy="216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2743200" rtl="0" eaLnBrk="1" latinLnBrk="1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None/>
              <a:defRPr sz="8000" kern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13716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1148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6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6012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0" indent="0" algn="ctr" defTabSz="2743200" rtl="0" eaLnBrk="1" latin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</a:t>
            </a:r>
            <a:endParaRPr lang="ko-KR" altLang="en-US" sz="5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슬라이드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332884" y="5902036"/>
            <a:ext cx="25641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332885" y="7461372"/>
            <a:ext cx="15957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78584-F8EF-6005-DB71-676865979B50}"/>
              </a:ext>
            </a:extLst>
          </p:cNvPr>
          <p:cNvSpPr txBox="1"/>
          <p:nvPr/>
        </p:nvSpPr>
        <p:spPr>
          <a:xfrm>
            <a:off x="1345621" y="11204288"/>
            <a:ext cx="25641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38220-170D-4D32-5B90-45D12D5A0E0B}"/>
              </a:ext>
            </a:extLst>
          </p:cNvPr>
          <p:cNvSpPr txBox="1"/>
          <p:nvPr/>
        </p:nvSpPr>
        <p:spPr>
          <a:xfrm>
            <a:off x="1345622" y="12763624"/>
            <a:ext cx="15957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63FEE-A854-350D-BA88-89EF7812BC1C}"/>
              </a:ext>
            </a:extLst>
          </p:cNvPr>
          <p:cNvSpPr txBox="1"/>
          <p:nvPr/>
        </p:nvSpPr>
        <p:spPr>
          <a:xfrm>
            <a:off x="1345621" y="16506540"/>
            <a:ext cx="25629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785B5-3BBE-32AE-7D9A-C4CFA254F3B0}"/>
              </a:ext>
            </a:extLst>
          </p:cNvPr>
          <p:cNvSpPr txBox="1"/>
          <p:nvPr/>
        </p:nvSpPr>
        <p:spPr>
          <a:xfrm>
            <a:off x="1345622" y="18065876"/>
            <a:ext cx="15957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90B9B-8C3C-ADDE-FA64-84FB0C8CE84D}"/>
              </a:ext>
            </a:extLst>
          </p:cNvPr>
          <p:cNvSpPr txBox="1"/>
          <p:nvPr/>
        </p:nvSpPr>
        <p:spPr>
          <a:xfrm>
            <a:off x="1345622" y="21808792"/>
            <a:ext cx="25629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28A32-215B-F5F9-F604-96B0E6A07C1C}"/>
              </a:ext>
            </a:extLst>
          </p:cNvPr>
          <p:cNvSpPr txBox="1"/>
          <p:nvPr/>
        </p:nvSpPr>
        <p:spPr>
          <a:xfrm>
            <a:off x="1345622" y="23368128"/>
            <a:ext cx="159575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8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anvas">
      <a:dk1>
        <a:sysClr val="windowText" lastClr="000000"/>
      </a:dk1>
      <a:lt1>
        <a:sysClr val="window" lastClr="FFFFFF"/>
      </a:lt1>
      <a:dk2>
        <a:srgbClr val="262034"/>
      </a:dk2>
      <a:lt2>
        <a:srgbClr val="F2F2F2"/>
      </a:lt2>
      <a:accent1>
        <a:srgbClr val="8A0C3E"/>
      </a:accent1>
      <a:accent2>
        <a:srgbClr val="AD0F4F"/>
      </a:accent2>
      <a:accent3>
        <a:srgbClr val="653C91"/>
      </a:accent3>
      <a:accent4>
        <a:srgbClr val="6317B7"/>
      </a:accent4>
      <a:accent5>
        <a:srgbClr val="653C91"/>
      </a:accent5>
      <a:accent6>
        <a:srgbClr val="FFDA09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25</Words>
  <Application>Microsoft Office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</vt:lpstr>
      <vt:lpstr>나눔스퀘어 Bold</vt:lpstr>
      <vt:lpstr>G마켓 산스 TTF Bold</vt:lpstr>
      <vt:lpstr>Aptos Display</vt:lpstr>
      <vt:lpstr>나눔스퀘어</vt:lpstr>
      <vt:lpstr>Arial</vt:lpstr>
      <vt:lpstr>Office 테마</vt:lpstr>
      <vt:lpstr>전공 소식 공유</vt:lpstr>
      <vt:lpstr>슬라이드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전공 소식 공유</dc:title>
  <dc:creator>Serin Park</dc:creator>
  <cp:lastModifiedBy>우진 허</cp:lastModifiedBy>
  <cp:revision>41</cp:revision>
  <dcterms:created xsi:type="dcterms:W3CDTF">2024-05-23T08:25:40Z</dcterms:created>
  <dcterms:modified xsi:type="dcterms:W3CDTF">2024-12-08T15:54:51Z</dcterms:modified>
</cp:coreProperties>
</file>