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16E8-E586-4BD0-86CE-7FB7DD7711D7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AA54-DDA5-47C9-9C94-C2C730167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59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16E8-E586-4BD0-86CE-7FB7DD7711D7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AA54-DDA5-47C9-9C94-C2C730167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29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16E8-E586-4BD0-86CE-7FB7DD7711D7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AA54-DDA5-47C9-9C94-C2C730167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44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16E8-E586-4BD0-86CE-7FB7DD7711D7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AA54-DDA5-47C9-9C94-C2C730167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4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16E8-E586-4BD0-86CE-7FB7DD7711D7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AA54-DDA5-47C9-9C94-C2C730167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56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16E8-E586-4BD0-86CE-7FB7DD7711D7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AA54-DDA5-47C9-9C94-C2C730167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22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16E8-E586-4BD0-86CE-7FB7DD7711D7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AA54-DDA5-47C9-9C94-C2C730167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9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16E8-E586-4BD0-86CE-7FB7DD7711D7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AA54-DDA5-47C9-9C94-C2C730167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66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16E8-E586-4BD0-86CE-7FB7DD7711D7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AA54-DDA5-47C9-9C94-C2C730167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28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16E8-E586-4BD0-86CE-7FB7DD7711D7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AA54-DDA5-47C9-9C94-C2C730167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1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16E8-E586-4BD0-86CE-7FB7DD7711D7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AA54-DDA5-47C9-9C94-C2C730167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08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416E8-E586-4BD0-86CE-7FB7DD7711D7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CAA54-DDA5-47C9-9C94-C2C7301678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29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소켓 통신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ko-KR" altLang="en-US" dirty="0" smtClean="0"/>
              <a:t>클라이언트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ssosso.table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0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초기설정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6937" y="1690688"/>
            <a:ext cx="4598377" cy="4351338"/>
          </a:xfrm>
        </p:spPr>
        <p:txBody>
          <a:bodyPr/>
          <a:lstStyle/>
          <a:p>
            <a:r>
              <a:rPr lang="en-US" altLang="ko-KR" dirty="0" smtClean="0"/>
              <a:t>Manifest</a:t>
            </a:r>
            <a:r>
              <a:rPr lang="ko-KR" altLang="en-US" dirty="0"/>
              <a:t> </a:t>
            </a:r>
            <a:r>
              <a:rPr lang="ko-KR" altLang="en-US" dirty="0" smtClean="0"/>
              <a:t>파일에</a:t>
            </a:r>
            <a:endParaRPr lang="en-US" altLang="ko-KR" dirty="0" smtClean="0"/>
          </a:p>
          <a:p>
            <a:r>
              <a:rPr lang="en-US" altLang="ko-KR" dirty="0" smtClean="0"/>
              <a:t>user-permission</a:t>
            </a:r>
          </a:p>
          <a:p>
            <a:r>
              <a:rPr lang="en-US" altLang="ko-KR" dirty="0" err="1" smtClean="0"/>
              <a:t>usesCleartextTraffic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107723" cy="349567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60585" y="2523392"/>
            <a:ext cx="4835769" cy="2725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474176" y="4847492"/>
            <a:ext cx="2781301" cy="3388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65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초기설정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591050" cy="4514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50" y="3119438"/>
            <a:ext cx="5924550" cy="30861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05608" y="5644660"/>
            <a:ext cx="4615961" cy="5608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44408" y="5279778"/>
            <a:ext cx="5017477" cy="4879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20454763">
            <a:off x="5751635" y="5523765"/>
            <a:ext cx="543658" cy="36488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6356839"/>
            <a:ext cx="928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Maven repo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gradle</a:t>
            </a:r>
            <a:r>
              <a:rPr lang="en-US" altLang="ko-KR" dirty="0" smtClean="0"/>
              <a:t> scrip</a:t>
            </a:r>
            <a:r>
              <a:rPr lang="ko-KR" altLang="en-US" dirty="0" smtClean="0"/>
              <a:t>를 얻은 후 </a:t>
            </a:r>
            <a:r>
              <a:rPr lang="en-US" altLang="ko-KR" dirty="0" smtClean="0"/>
              <a:t>Module</a:t>
            </a:r>
            <a:r>
              <a:rPr lang="ko-KR" altLang="en-US" dirty="0" smtClean="0"/>
              <a:t>수준 </a:t>
            </a:r>
            <a:r>
              <a:rPr lang="en-US" altLang="ko-KR" dirty="0" err="1" smtClean="0"/>
              <a:t>build.gradle</a:t>
            </a:r>
            <a:r>
              <a:rPr lang="ko-KR" altLang="en-US" dirty="0" smtClean="0"/>
              <a:t>의 의존성 항목에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01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8200" y="1587373"/>
            <a:ext cx="56434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Socket.io</a:t>
            </a:r>
            <a:r>
              <a:rPr lang="ko-KR" altLang="en-US" dirty="0" smtClean="0"/>
              <a:t>의 안드로이드 공식 문서 참조 후 구현</a:t>
            </a:r>
            <a:endParaRPr lang="en-US" altLang="ko-KR" dirty="0" smtClean="0"/>
          </a:p>
          <a:p>
            <a:r>
              <a:rPr lang="ko-KR" altLang="en-US" dirty="0" smtClean="0"/>
              <a:t>https://socket.io/blog/native-socket-io-and-android/</a:t>
            </a:r>
            <a:endParaRPr lang="ko-KR" altLang="en-US" dirty="0"/>
          </a:p>
        </p:txBody>
      </p:sp>
      <p:pic>
        <p:nvPicPr>
          <p:cNvPr id="1026" name="Picture 2" descr="Diagram of a communication between a server and a cli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113" y="4150544"/>
            <a:ext cx="80010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642317" y="4229675"/>
            <a:ext cx="2569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event emit from client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268073" y="4229675"/>
            <a:ext cx="2569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event on server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253164" y="4918406"/>
            <a:ext cx="2569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event emit from server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642317" y="4918406"/>
            <a:ext cx="2569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event on client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542099" y="2932732"/>
            <a:ext cx="2569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/>
              <a:t>작동 방식</a:t>
            </a:r>
            <a:endParaRPr lang="ko-KR" altLang="en-US" sz="2800" dirty="0"/>
          </a:p>
        </p:txBody>
      </p:sp>
      <p:sp>
        <p:nvSpPr>
          <p:cNvPr id="17" name="직사각형 16"/>
          <p:cNvSpPr/>
          <p:nvPr/>
        </p:nvSpPr>
        <p:spPr>
          <a:xfrm>
            <a:off x="838200" y="5845340"/>
            <a:ext cx="9325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하나의 플랫폼이 </a:t>
            </a:r>
            <a:r>
              <a:rPr lang="en-US" altLang="ko-KR" dirty="0" smtClean="0"/>
              <a:t>event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emit</a:t>
            </a:r>
            <a:r>
              <a:rPr lang="ko-KR" altLang="en-US" dirty="0" smtClean="0"/>
              <a:t>하면 상대 플랫폼은 해당 </a:t>
            </a:r>
            <a:r>
              <a:rPr lang="en-US" altLang="ko-KR" dirty="0" smtClean="0"/>
              <a:t>event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on</a:t>
            </a:r>
            <a:r>
              <a:rPr lang="ko-KR" altLang="en-US" dirty="0" smtClean="0"/>
              <a:t>해서 처리한다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67722" y="3767071"/>
            <a:ext cx="2569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Android</a:t>
            </a:r>
            <a:endParaRPr lang="ko-KR" alt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552586" y="3776438"/>
            <a:ext cx="2569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Node.js</a:t>
            </a:r>
            <a:endParaRPr lang="ko-KR" altLang="en-US" sz="2000" dirty="0"/>
          </a:p>
        </p:txBody>
      </p:sp>
      <p:sp>
        <p:nvSpPr>
          <p:cNvPr id="20" name="직사각형 19"/>
          <p:cNvSpPr/>
          <p:nvPr/>
        </p:nvSpPr>
        <p:spPr>
          <a:xfrm>
            <a:off x="2039595" y="3731563"/>
            <a:ext cx="1425280" cy="4711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58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76</Words>
  <Application>Microsoft Office PowerPoint</Application>
  <PresentationFormat>와이드스크린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소켓 통신 -클라이언트-</vt:lpstr>
      <vt:lpstr>1. 초기설정</vt:lpstr>
      <vt:lpstr>1. 초기설정</vt:lpstr>
      <vt:lpstr>2. 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소켓 통신 -클라이언트-</dc:title>
  <dc:creator>valtin</dc:creator>
  <cp:lastModifiedBy>valtin</cp:lastModifiedBy>
  <cp:revision>3</cp:revision>
  <dcterms:created xsi:type="dcterms:W3CDTF">2022-09-03T09:41:16Z</dcterms:created>
  <dcterms:modified xsi:type="dcterms:W3CDTF">2022-09-03T10:03:09Z</dcterms:modified>
</cp:coreProperties>
</file>