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55E0-21E7-482D-9DCC-E069072CBCA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DB17-75FA-4E3D-8CF8-4D12366E9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31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55E0-21E7-482D-9DCC-E069072CBCA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DB17-75FA-4E3D-8CF8-4D12366E9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03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55E0-21E7-482D-9DCC-E069072CBCA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DB17-75FA-4E3D-8CF8-4D12366E9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7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55E0-21E7-482D-9DCC-E069072CBCA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DB17-75FA-4E3D-8CF8-4D12366E9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59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55E0-21E7-482D-9DCC-E069072CBCA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DB17-75FA-4E3D-8CF8-4D12366E9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5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55E0-21E7-482D-9DCC-E069072CBCA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DB17-75FA-4E3D-8CF8-4D12366E9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27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55E0-21E7-482D-9DCC-E069072CBCA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DB17-75FA-4E3D-8CF8-4D12366E9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0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55E0-21E7-482D-9DCC-E069072CBCA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DB17-75FA-4E3D-8CF8-4D12366E9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3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55E0-21E7-482D-9DCC-E069072CBCA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DB17-75FA-4E3D-8CF8-4D12366E9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19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55E0-21E7-482D-9DCC-E069072CBCA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DB17-75FA-4E3D-8CF8-4D12366E9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3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55E0-21E7-482D-9DCC-E069072CBCA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DB17-75FA-4E3D-8CF8-4D12366E9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63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55E0-21E7-482D-9DCC-E069072CBCAF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DB17-75FA-4E3D-8CF8-4D12366E9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22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cket.io/get-starte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소켓 통신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ssosso.talbe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22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29500" y="1825625"/>
            <a:ext cx="4572000" cy="4351338"/>
          </a:xfrm>
        </p:spPr>
        <p:txBody>
          <a:bodyPr>
            <a:normAutofit/>
          </a:bodyPr>
          <a:lstStyle/>
          <a:p>
            <a:r>
              <a:rPr lang="en-US" altLang="ko-KR" sz="1400" dirty="0" err="1" smtClean="0"/>
              <a:t>webstrom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Node.js</a:t>
            </a:r>
            <a:r>
              <a:rPr lang="ko-KR" altLang="en-US" sz="1400" dirty="0" smtClean="0"/>
              <a:t>프로젝트를 생성하면</a:t>
            </a:r>
            <a:endParaRPr lang="en-US" altLang="ko-KR" sz="1400" dirty="0" smtClean="0"/>
          </a:p>
          <a:p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init</a:t>
            </a:r>
            <a:r>
              <a:rPr lang="ko-KR" altLang="en-US" sz="1400" dirty="0" smtClean="0"/>
              <a:t>을 통한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의 초기화 과정이 불필요하다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혹은 터미널에서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명령어를 통해 초기화 가능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453742" cy="32066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8200" y="2936631"/>
            <a:ext cx="1236785" cy="28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필요 모듈 설치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1493672"/>
            <a:ext cx="81123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터미널에서 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</a:t>
            </a:r>
            <a:r>
              <a:rPr lang="ko-KR" altLang="en-US" dirty="0" err="1" smtClean="0"/>
              <a:t>모듈명</a:t>
            </a:r>
            <a:endParaRPr lang="en-US" altLang="ko-KR" dirty="0" smtClean="0"/>
          </a:p>
          <a:p>
            <a:r>
              <a:rPr lang="ko-KR" altLang="en-US" dirty="0" smtClean="0"/>
              <a:t>명령어를 통해 설치하자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express: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라우팅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socket.io: </a:t>
            </a:r>
            <a:r>
              <a:rPr lang="ko-KR" altLang="en-US" dirty="0" smtClean="0"/>
              <a:t>소켓 통신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pm2: </a:t>
            </a:r>
            <a:r>
              <a:rPr lang="ko-KR" altLang="en-US" dirty="0" smtClean="0"/>
              <a:t>노드 모니터링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mysql2: </a:t>
            </a:r>
            <a:r>
              <a:rPr lang="ko-KR" altLang="en-US" dirty="0" smtClean="0"/>
              <a:t>비동기 방식의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526448"/>
            <a:ext cx="8971834" cy="2894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199" y="3929897"/>
            <a:ext cx="811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만약 이렇게 프로젝트 수준에서 설치했지만 오류가 난다면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67599" y="3526448"/>
            <a:ext cx="2342434" cy="28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413264"/>
            <a:ext cx="8971835" cy="294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199" y="5065333"/>
            <a:ext cx="811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끝에 </a:t>
            </a:r>
            <a:r>
              <a:rPr lang="en-US" altLang="ko-KR" dirty="0" smtClean="0"/>
              <a:t>–g </a:t>
            </a:r>
            <a:r>
              <a:rPr lang="ko-KR" altLang="en-US" dirty="0" smtClean="0"/>
              <a:t>명령어를 덧붙어 </a:t>
            </a:r>
            <a:r>
              <a:rPr lang="en-US" altLang="ko-KR" dirty="0" smtClean="0"/>
              <a:t>global, </a:t>
            </a:r>
            <a:r>
              <a:rPr lang="ko-KR" altLang="en-US" dirty="0" smtClean="0"/>
              <a:t>즉 전역 수준에서 설치하자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373813" y="4419005"/>
            <a:ext cx="2436219" cy="28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0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1493672"/>
            <a:ext cx="811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https://socket.io/get-started/</a:t>
            </a:r>
            <a:endParaRPr lang="en-US" altLang="ko-KR" dirty="0" smtClean="0"/>
          </a:p>
          <a:p>
            <a:r>
              <a:rPr lang="en-US" altLang="ko-KR" dirty="0" smtClean="0"/>
              <a:t>Socket.io</a:t>
            </a:r>
            <a:r>
              <a:rPr lang="ko-KR" altLang="en-US" dirty="0" smtClean="0"/>
              <a:t>의 공식 예제 문서를 보고 구현해보자</a:t>
            </a:r>
            <a:endParaRPr lang="ko-KR" altLang="en-US" dirty="0"/>
          </a:p>
        </p:txBody>
      </p:sp>
      <p:pic>
        <p:nvPicPr>
          <p:cNvPr id="13" name="Picture 2" descr="Diagram of a communication between a server and a cli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113" y="4150544"/>
            <a:ext cx="80010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42317" y="4229675"/>
            <a:ext cx="2569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event emit from client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268073" y="4229675"/>
            <a:ext cx="2569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event on server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253164" y="4918406"/>
            <a:ext cx="2569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event emit from server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642317" y="4918406"/>
            <a:ext cx="2569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event on client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542099" y="2932732"/>
            <a:ext cx="256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작동 방식</a:t>
            </a:r>
            <a:endParaRPr lang="ko-KR" altLang="en-US" sz="2800" dirty="0"/>
          </a:p>
        </p:txBody>
      </p:sp>
      <p:sp>
        <p:nvSpPr>
          <p:cNvPr id="19" name="직사각형 18"/>
          <p:cNvSpPr/>
          <p:nvPr/>
        </p:nvSpPr>
        <p:spPr>
          <a:xfrm>
            <a:off x="838200" y="5845340"/>
            <a:ext cx="9325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하나의 플랫폼이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emit</a:t>
            </a:r>
            <a:r>
              <a:rPr lang="ko-KR" altLang="en-US" dirty="0" smtClean="0"/>
              <a:t>하면 상대 플랫폼은 해당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on</a:t>
            </a:r>
            <a:r>
              <a:rPr lang="ko-KR" altLang="en-US" dirty="0" smtClean="0"/>
              <a:t>해서 처리한다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67722" y="3767071"/>
            <a:ext cx="256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Android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552586" y="3776438"/>
            <a:ext cx="256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Node.js</a:t>
            </a:r>
            <a:endParaRPr lang="ko-KR" altLang="en-US" sz="2000" dirty="0"/>
          </a:p>
        </p:txBody>
      </p:sp>
      <p:sp>
        <p:nvSpPr>
          <p:cNvPr id="22" name="직사각형 21"/>
          <p:cNvSpPr/>
          <p:nvPr/>
        </p:nvSpPr>
        <p:spPr>
          <a:xfrm>
            <a:off x="8130943" y="3744793"/>
            <a:ext cx="1425280" cy="4711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60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123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소켓 통신 -서버-</vt:lpstr>
      <vt:lpstr>1. 초기화</vt:lpstr>
      <vt:lpstr>2. 필요 모듈 설치</vt:lpstr>
      <vt:lpstr>2.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 통신 -서버-</dc:title>
  <dc:creator>valtin</dc:creator>
  <cp:lastModifiedBy>valtin</cp:lastModifiedBy>
  <cp:revision>2</cp:revision>
  <dcterms:created xsi:type="dcterms:W3CDTF">2022-09-03T09:51:54Z</dcterms:created>
  <dcterms:modified xsi:type="dcterms:W3CDTF">2022-09-03T10:03:06Z</dcterms:modified>
</cp:coreProperties>
</file>