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2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1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5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2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B095-B89C-4021-A5B1-B76DAF3B5EE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3357-70E1-4C41-934C-205F9BCC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3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소켓 통신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5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9822" y="1604963"/>
            <a:ext cx="8044963" cy="4351338"/>
          </a:xfrm>
        </p:spPr>
        <p:txBody>
          <a:bodyPr/>
          <a:lstStyle/>
          <a:p>
            <a:r>
              <a:rPr lang="ko-KR" altLang="en-US" sz="1400" dirty="0" smtClean="0"/>
              <a:t>하나의 </a:t>
            </a:r>
            <a:r>
              <a:rPr lang="en-US" altLang="ko-KR" sz="1400" dirty="0" err="1" smtClean="0"/>
              <a:t>EditText</a:t>
            </a:r>
            <a:endParaRPr lang="en-US" altLang="ko-KR" sz="1400" dirty="0" smtClean="0"/>
          </a:p>
          <a:p>
            <a:r>
              <a:rPr lang="ko-KR" altLang="en-US" sz="1400" dirty="0" smtClean="0"/>
              <a:t>하나의 </a:t>
            </a:r>
            <a:r>
              <a:rPr lang="en-US" altLang="ko-KR" sz="1400" dirty="0" smtClean="0"/>
              <a:t>Button</a:t>
            </a:r>
            <a:r>
              <a:rPr lang="ko-KR" altLang="en-US" sz="1400" dirty="0" smtClean="0"/>
              <a:t>을 통한 레이아웃의 구현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ssossotable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ssossotable_food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데이터베이스에서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테이블을 참조한다</a:t>
            </a:r>
            <a:endParaRPr lang="en-US" altLang="ko-KR" sz="1400" dirty="0" smtClean="0"/>
          </a:p>
          <a:p>
            <a:r>
              <a:rPr lang="ko-KR" altLang="en-US" sz="1400" dirty="0" smtClean="0"/>
              <a:t>해당 테이블의 </a:t>
            </a:r>
            <a:r>
              <a:rPr lang="en-US" altLang="ko-KR" sz="1400" dirty="0" err="1" smtClean="0"/>
              <a:t>userid</a:t>
            </a:r>
            <a:r>
              <a:rPr lang="ko-KR" altLang="en-US" sz="1400" dirty="0" smtClean="0"/>
              <a:t>값과 일치하는 값이라면 </a:t>
            </a: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성공시키고</a:t>
            </a:r>
            <a:endParaRPr lang="en-US" altLang="ko-KR" sz="1400" dirty="0" smtClean="0"/>
          </a:p>
          <a:p>
            <a:r>
              <a:rPr lang="ko-KR" altLang="en-US" sz="1400" dirty="0" smtClean="0"/>
              <a:t>일치하는 값이 없다면 </a:t>
            </a: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실패시킨다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EditText</a:t>
            </a:r>
            <a:r>
              <a:rPr lang="ko-KR" altLang="en-US" sz="1400" dirty="0" smtClean="0"/>
              <a:t>에 아이디 값을 넣고 </a:t>
            </a:r>
            <a:r>
              <a:rPr lang="en-US" altLang="ko-KR" sz="1400" dirty="0" smtClean="0"/>
              <a:t>Button</a:t>
            </a:r>
            <a:r>
              <a:rPr lang="ko-KR" altLang="en-US" sz="1400" dirty="0" smtClean="0"/>
              <a:t>을 누르면</a:t>
            </a:r>
            <a:endParaRPr lang="en-US" altLang="ko-KR" sz="1400" dirty="0" smtClean="0"/>
          </a:p>
          <a:p>
            <a:r>
              <a:rPr lang="ko-KR" altLang="en-US" sz="1400" dirty="0" smtClean="0"/>
              <a:t>서버로 값이 </a:t>
            </a:r>
            <a:r>
              <a:rPr lang="en-US" altLang="ko-KR" sz="1400" dirty="0" smtClean="0"/>
              <a:t>emit</a:t>
            </a:r>
            <a:r>
              <a:rPr lang="ko-KR" altLang="en-US" sz="1400" dirty="0" smtClean="0"/>
              <a:t>된다</a:t>
            </a:r>
            <a:endParaRPr lang="en-US" altLang="ko-KR" sz="1400" dirty="0" smtClean="0"/>
          </a:p>
          <a:p>
            <a:r>
              <a:rPr lang="ko-KR" altLang="en-US" sz="1400" dirty="0" smtClean="0"/>
              <a:t>서버에서는 값을 받아 </a:t>
            </a:r>
            <a:r>
              <a:rPr lang="en-US" altLang="ko-KR" sz="1400" dirty="0" err="1" smtClean="0"/>
              <a:t>db</a:t>
            </a:r>
            <a:r>
              <a:rPr lang="ko-KR" altLang="en-US" sz="1400" dirty="0" smtClean="0"/>
              <a:t>를 조회한다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db</a:t>
            </a:r>
            <a:r>
              <a:rPr lang="ko-KR" altLang="en-US" sz="1400" dirty="0" smtClean="0"/>
              <a:t>에 값이 존재한다면 성공 값을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존재하지 않는다면 실패 값을 클라이언트에 전송한다</a:t>
            </a:r>
            <a:endParaRPr lang="en-US" altLang="ko-KR" sz="1400" dirty="0" smtClean="0"/>
          </a:p>
          <a:p>
            <a:r>
              <a:rPr lang="ko-KR" altLang="en-US" sz="1400" dirty="0" smtClean="0"/>
              <a:t>클라이언트는 전송된 값을 판별하여 코드를 진행시킨다</a:t>
            </a:r>
            <a:endParaRPr lang="en-US" altLang="ko-KR" sz="1400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68" y="1604963"/>
            <a:ext cx="25630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 구현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6" y="1690686"/>
            <a:ext cx="2581923" cy="45947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2911" y="6383216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없는 값을 넣을 경우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756555" y="3605576"/>
            <a:ext cx="1915300" cy="7649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27" y="1685242"/>
            <a:ext cx="2647949" cy="46979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09035" y="6383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84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2911" y="6383216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있는 값을 넣을 경우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756555" y="3605576"/>
            <a:ext cx="1915300" cy="7649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93790" y="6383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90" y="1657963"/>
            <a:ext cx="2665174" cy="4752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46" y="1657963"/>
            <a:ext cx="2637020" cy="47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9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소켓 통신 -구현-</vt:lpstr>
      <vt:lpstr>로그인 화면 구현</vt:lpstr>
      <vt:lpstr>로그인 화면 구현</vt:lpstr>
      <vt:lpstr>로그인 화면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 -구현-</dc:title>
  <dc:creator>valtin</dc:creator>
  <cp:lastModifiedBy>valtin</cp:lastModifiedBy>
  <cp:revision>2</cp:revision>
  <dcterms:created xsi:type="dcterms:W3CDTF">2022-09-03T10:03:23Z</dcterms:created>
  <dcterms:modified xsi:type="dcterms:W3CDTF">2022-09-03T10:16:32Z</dcterms:modified>
</cp:coreProperties>
</file>