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tin" initials="v" lastIdx="1" clrIdx="0">
    <p:extLst>
      <p:ext uri="{19B8F6BF-5375-455C-9EA6-DF929625EA0E}">
        <p15:presenceInfo xmlns:p15="http://schemas.microsoft.com/office/powerpoint/2012/main" userId="9a68b86e730ef0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0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3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7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9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4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4151-B071-4614-8C33-1ACFE521977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9095-782F-4C88-AC44-D4D2B9633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2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ndroid/learn-more?hl=ko#firebase-assistant" TargetMode="External"/><Relationship Id="rId2" Type="http://schemas.openxmlformats.org/officeDocument/2006/relationships/hyperlink" Target="https://developers.google.com/identity/one-tap/android/overview?hl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base.google.com/docs/auth/android/firebaseui?hl=k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?hl=k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google firebase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social signup/in</a:t>
            </a:r>
            <a:br>
              <a:rPr lang="en-US" altLang="ko-KR" sz="3600" dirty="0" smtClean="0"/>
            </a:br>
            <a:r>
              <a:rPr lang="en-US" altLang="ko-KR" sz="3600" dirty="0" smtClean="0"/>
              <a:t>(google account)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소소식탁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88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firebase </a:t>
            </a:r>
            <a:r>
              <a:rPr lang="ko-KR" altLang="en-US" dirty="0" smtClean="0"/>
              <a:t>프로젝트 생성</a:t>
            </a:r>
            <a:r>
              <a:rPr lang="en-US" altLang="ko-KR" dirty="0"/>
              <a:t>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74000" cy="137482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838200" y="4010218"/>
            <a:ext cx="6343073" cy="54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빌드 성공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52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firebase </a:t>
            </a:r>
            <a:r>
              <a:rPr lang="ko-KR" altLang="en-US" dirty="0" smtClean="0"/>
              <a:t>인증 방법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1000" y="1395413"/>
            <a:ext cx="5384800" cy="3667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인증 창에 들어간다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2388"/>
            <a:ext cx="1765300" cy="53313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5700" y="2647951"/>
            <a:ext cx="971550" cy="317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2133600"/>
            <a:ext cx="8953500" cy="43053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2997200" y="6072188"/>
            <a:ext cx="538480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로그인 방법 설정 클릭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99199" y="5038726"/>
            <a:ext cx="1520825" cy="457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7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firebase </a:t>
            </a:r>
            <a:r>
              <a:rPr lang="ko-KR" altLang="en-US" dirty="0" smtClean="0"/>
              <a:t>인증 방법 추가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333500"/>
            <a:ext cx="5133629" cy="2295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6499" y="2219326"/>
            <a:ext cx="1095376" cy="490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3500437"/>
            <a:ext cx="4905375" cy="31968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76799" y="3500437"/>
            <a:ext cx="1095376" cy="490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581083" y="1771651"/>
            <a:ext cx="538480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구글 선택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746874" y="3807617"/>
            <a:ext cx="538480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사용 설정 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저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91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firebase </a:t>
            </a:r>
            <a:r>
              <a:rPr lang="ko-KR" altLang="en-US" dirty="0" smtClean="0"/>
              <a:t>인증 방법 추가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1200150" y="3893342"/>
            <a:ext cx="538480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19250"/>
            <a:ext cx="9239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firebase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로그인 구현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838200" y="1807366"/>
            <a:ext cx="10839450" cy="4460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 </a:t>
            </a:r>
            <a:r>
              <a:rPr lang="ko-KR" altLang="en-US" dirty="0" smtClean="0"/>
              <a:t>참조 문서 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smtClean="0">
                <a:hlinkClick r:id="rId2"/>
              </a:rPr>
              <a:t>https://developers.google.com/identity/one-tap/android/overview?hl=ko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smtClean="0">
                <a:hlinkClick r:id="rId3"/>
              </a:rPr>
              <a:t>https://firebase.google.com/docs/android/learn-more?hl=ko#firebase-assistant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smtClean="0">
                <a:hlinkClick r:id="rId4"/>
              </a:rPr>
              <a:t>https://firebase.google.com/docs/auth/android/firebaseui?hl=ko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https://firebase.google.com/docs/android/setup?hl=ko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147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firebase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로그인 구현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838200" y="1807366"/>
            <a:ext cx="10839450" cy="4460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28875" cy="144389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199" y="3464716"/>
            <a:ext cx="10944226" cy="3031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ssossotable_food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데이터베이스에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테이블이 존재함</a:t>
            </a:r>
            <a:endParaRPr lang="en-US" altLang="ko-KR" dirty="0" smtClean="0"/>
          </a:p>
          <a:p>
            <a:r>
              <a:rPr lang="ko-KR" altLang="en-US" dirty="0" smtClean="0"/>
              <a:t>임의의 어플리케이션을 제작하여 인증 토큰을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 저장하고</a:t>
            </a:r>
            <a:endParaRPr lang="en-US" altLang="ko-KR" dirty="0" smtClean="0"/>
          </a:p>
          <a:p>
            <a:r>
              <a:rPr lang="ko-KR" altLang="en-US" dirty="0" smtClean="0"/>
              <a:t>해당 토큰을 통해 로그인 가능한 어플리케이션을 제작할 것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4" y="1690688"/>
            <a:ext cx="2583809" cy="14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96454" y="1825625"/>
            <a:ext cx="49852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프로젝트를 생성하세요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이름 무관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android 4.4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API level 19(KitKat)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이상으로 설정하세요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4" y="1825625"/>
            <a:ext cx="5989940" cy="42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firebase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298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https://firebase.google.com/?hl=ko</a:t>
            </a:r>
            <a:r>
              <a:rPr lang="ko-KR" altLang="en-US" dirty="0" smtClean="0"/>
              <a:t> 에 가입하세요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8860"/>
            <a:ext cx="4996543" cy="41565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2458" y="3980873"/>
            <a:ext cx="1761506" cy="649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834742" y="2508860"/>
            <a:ext cx="6006275" cy="548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가입 후 </a:t>
            </a:r>
            <a:r>
              <a:rPr lang="ko-KR" altLang="en-US" smtClean="0"/>
              <a:t>프로젝트 만들기 클릭하세요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09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firebase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24945"/>
            <a:ext cx="10014527" cy="598199"/>
          </a:xfrm>
        </p:spPr>
        <p:txBody>
          <a:bodyPr/>
          <a:lstStyle/>
          <a:p>
            <a:r>
              <a:rPr lang="ko-KR" altLang="en-US" smtClean="0"/>
              <a:t>임의의 프로젝트 이름 작성 후 프로젝트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415"/>
            <a:ext cx="3213533" cy="27172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558" y="1938415"/>
            <a:ext cx="2724006" cy="237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21" y="1938415"/>
            <a:ext cx="3636222" cy="215329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838200" y="4992543"/>
            <a:ext cx="9913143" cy="2955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firebase </a:t>
            </a:r>
            <a:r>
              <a:rPr lang="ko-KR" altLang="en-US" dirty="0" smtClean="0"/>
              <a:t>프로젝트 생성</a:t>
            </a:r>
            <a:r>
              <a:rPr lang="en-US" altLang="ko-KR" dirty="0"/>
              <a:t>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24945"/>
            <a:ext cx="10014527" cy="598199"/>
          </a:xfrm>
        </p:spPr>
        <p:txBody>
          <a:bodyPr/>
          <a:lstStyle/>
          <a:p>
            <a:r>
              <a:rPr lang="ko-KR" altLang="en-US" dirty="0" smtClean="0"/>
              <a:t>안드로이드 버튼 클릭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86325" cy="38195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80458" y="4168056"/>
            <a:ext cx="662378" cy="607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9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firebase </a:t>
            </a:r>
            <a:r>
              <a:rPr lang="ko-KR" altLang="en-US" dirty="0" smtClean="0"/>
              <a:t>프로젝트 생성</a:t>
            </a:r>
            <a:r>
              <a:rPr lang="en-US" altLang="ko-KR" dirty="0"/>
              <a:t>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7" y="1375498"/>
            <a:ext cx="3586018" cy="18240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0469" y="1375498"/>
            <a:ext cx="2575231" cy="213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37" y="3301582"/>
            <a:ext cx="4301805" cy="21183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84435" y="3223131"/>
            <a:ext cx="263207" cy="599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79368" y="4131000"/>
            <a:ext cx="877455" cy="229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37" y="5553075"/>
            <a:ext cx="8153400" cy="13049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51230" y="6186222"/>
            <a:ext cx="4650806" cy="186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49" y="1375498"/>
            <a:ext cx="5444259" cy="486313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1215221">
            <a:off x="3912803" y="1888850"/>
            <a:ext cx="2834417" cy="1297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9705630">
            <a:off x="4023447" y="5256152"/>
            <a:ext cx="2834417" cy="1297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670802" y="1461074"/>
            <a:ext cx="1729245" cy="2897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 smtClean="0"/>
              <a:t>패키지명</a:t>
            </a:r>
            <a:r>
              <a:rPr lang="ko-KR" altLang="en-US" sz="1600" dirty="0" smtClean="0"/>
              <a:t> 복사</a:t>
            </a:r>
            <a:endParaRPr lang="en-US" altLang="ko-KR" sz="16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1921059" y="4905889"/>
            <a:ext cx="3901034" cy="416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 smtClean="0"/>
              <a:t>gradle</a:t>
            </a:r>
            <a:r>
              <a:rPr lang="en-US" altLang="ko-KR" sz="1600" dirty="0" smtClean="0"/>
              <a:t>-&gt;</a:t>
            </a:r>
            <a:r>
              <a:rPr lang="en-US" altLang="ko-KR" sz="1600" dirty="0" err="1" smtClean="0"/>
              <a:t>signingReport</a:t>
            </a:r>
            <a:r>
              <a:rPr lang="en-US" altLang="ko-KR" sz="1600" dirty="0" smtClean="0"/>
              <a:t>-&gt;SHA1 </a:t>
            </a:r>
            <a:r>
              <a:rPr lang="ko-KR" altLang="en-US" sz="1600" dirty="0" smtClean="0"/>
              <a:t>값 복사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8587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firebase </a:t>
            </a:r>
            <a:r>
              <a:rPr lang="ko-KR" altLang="en-US" dirty="0" smtClean="0"/>
              <a:t>프로젝트 생성</a:t>
            </a:r>
            <a:r>
              <a:rPr lang="en-US" altLang="ko-KR" dirty="0"/>
              <a:t>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33019"/>
            <a:ext cx="4909370" cy="30297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99127" y="1893454"/>
            <a:ext cx="1801092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4941"/>
            <a:ext cx="6772275" cy="2095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604327" y="4590039"/>
            <a:ext cx="1801092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9818" y="6289964"/>
            <a:ext cx="1320800" cy="281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848927" y="1533019"/>
            <a:ext cx="6343073" cy="216838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google-</a:t>
            </a:r>
            <a:r>
              <a:rPr lang="en-US" altLang="ko-KR" sz="2400" dirty="0" err="1" smtClean="0"/>
              <a:t>service.json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다운 후</a:t>
            </a:r>
            <a:endParaRPr lang="en-US" altLang="ko-KR" sz="2400" dirty="0" smtClean="0"/>
          </a:p>
          <a:p>
            <a:r>
              <a:rPr lang="ko-KR" altLang="en-US" sz="2400" dirty="0" smtClean="0"/>
              <a:t>프로젝트 폴더 </a:t>
            </a:r>
            <a:r>
              <a:rPr lang="en-US" altLang="ko-KR" sz="2400" dirty="0" smtClean="0"/>
              <a:t>app</a:t>
            </a:r>
            <a:r>
              <a:rPr lang="ko-KR" altLang="en-US" sz="2400" dirty="0" smtClean="0"/>
              <a:t>디렉터리 내부로 이동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514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firebase </a:t>
            </a:r>
            <a:r>
              <a:rPr lang="ko-KR" altLang="en-US" dirty="0" smtClean="0"/>
              <a:t>프로젝트 생성</a:t>
            </a:r>
            <a:r>
              <a:rPr lang="en-US" altLang="ko-KR" dirty="0"/>
              <a:t>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690688"/>
            <a:ext cx="44577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buildscript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{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repositories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{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  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//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Make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sure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that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you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have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the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following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two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repositories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 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google</a:t>
            </a:r>
            <a:r>
              <a:rPr lang="ko-KR" altLang="ko-KR" sz="1100" dirty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()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  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//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Google's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Maven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repository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 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mavenCentral</a:t>
            </a:r>
            <a:r>
              <a:rPr lang="ko-KR" altLang="ko-KR" sz="1100" dirty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()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  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//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Maven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Central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repository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</a:t>
            </a:r>
            <a:r>
              <a:rPr lang="ko-KR" altLang="ko-KR" sz="1100" dirty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}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dependencies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{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  </a:t>
            </a:r>
            <a:r>
              <a:rPr lang="ko-KR" altLang="ko-KR" sz="1100" dirty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...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  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//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Add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the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dependency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for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the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Google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services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Gradle</a:t>
            </a:r>
            <a:r>
              <a:rPr lang="ko-KR" altLang="ko-KR" sz="1100" dirty="0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 err="1">
                <a:solidFill>
                  <a:srgbClr val="D81B60"/>
                </a:solidFill>
                <a:latin typeface="Arial" panose="020B0604020202020204" pitchFamily="34" charset="0"/>
                <a:ea typeface="Roboto Mono"/>
              </a:rPr>
              <a:t>plugin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  </a:t>
            </a:r>
            <a:r>
              <a:rPr lang="ko-KR" altLang="ko-KR" sz="1100" dirty="0" err="1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classpath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 </a:t>
            </a:r>
            <a:r>
              <a:rPr lang="ko-KR" altLang="ko-KR" sz="1100" dirty="0">
                <a:solidFill>
                  <a:srgbClr val="1E8E3E"/>
                </a:solidFill>
                <a:latin typeface="Arial" panose="020B0604020202020204" pitchFamily="34" charset="0"/>
                <a:ea typeface="Roboto Mono"/>
              </a:rPr>
              <a:t>'com.google.gms:google-services:4.3.13'</a:t>
            </a:r>
            <a:endParaRPr lang="ko-KR" altLang="ko-KR" sz="1100" dirty="0">
              <a:solidFill>
                <a:srgbClr val="000000"/>
              </a:solidFill>
              <a:latin typeface="Arial" panose="020B0604020202020204" pitchFamily="34" charset="0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  </a:t>
            </a:r>
            <a:r>
              <a:rPr lang="ko-KR" altLang="ko-KR" sz="1100" dirty="0" smtClean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}</a:t>
            </a:r>
            <a: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</a:br>
            <a:r>
              <a:rPr lang="ko-KR" altLang="ko-KR" sz="1100" dirty="0">
                <a:solidFill>
                  <a:srgbClr val="666600"/>
                </a:solidFill>
                <a:latin typeface="Arial" panose="020B0604020202020204" pitchFamily="34" charset="0"/>
                <a:ea typeface="Roboto Mono"/>
              </a:rPr>
              <a:t>}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848927" y="1533019"/>
            <a:ext cx="6343073" cy="216838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프로젝트 수준 </a:t>
            </a:r>
            <a:r>
              <a:rPr lang="en-US" altLang="ko-KR" sz="2400" dirty="0" err="1" smtClean="0"/>
              <a:t>gradle</a:t>
            </a:r>
            <a:r>
              <a:rPr lang="ko-KR" altLang="en-US" sz="2400" dirty="0" smtClean="0"/>
              <a:t>에 추가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allproject</a:t>
            </a:r>
            <a:r>
              <a:rPr lang="ko-KR" altLang="en-US" sz="2400" dirty="0" smtClean="0"/>
              <a:t>는 추가하지 않음</a:t>
            </a:r>
            <a:endParaRPr lang="en-US" altLang="ko-KR" sz="2400" dirty="0" smtClean="0"/>
          </a:p>
          <a:p>
            <a:r>
              <a:rPr lang="ko-KR" altLang="en-US" sz="2400" dirty="0" smtClean="0"/>
              <a:t>안드로이드 스튜디오 </a:t>
            </a:r>
            <a:r>
              <a:rPr lang="ko-KR" altLang="en-US" sz="2400" dirty="0" err="1" smtClean="0"/>
              <a:t>범블비부터</a:t>
            </a:r>
            <a:r>
              <a:rPr lang="ko-KR" altLang="en-US" sz="2400" dirty="0" smtClean="0"/>
              <a:t> 삭제됨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8355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firebase </a:t>
            </a:r>
            <a:r>
              <a:rPr lang="ko-KR" altLang="en-US" dirty="0" smtClean="0"/>
              <a:t>프로젝트 생성</a:t>
            </a:r>
            <a:r>
              <a:rPr lang="en-US" altLang="ko-KR" dirty="0"/>
              <a:t>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690688"/>
            <a:ext cx="44577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id '</a:t>
            </a: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com.google.gms.google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Roboto Mono"/>
              </a:rPr>
              <a:t>-services'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848927" y="1533020"/>
            <a:ext cx="6343073" cy="5439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모듈 수준 </a:t>
            </a:r>
            <a:r>
              <a:rPr lang="en-US" altLang="ko-KR" sz="2400" dirty="0" err="1" smtClean="0"/>
              <a:t>gradle</a:t>
            </a:r>
            <a:r>
              <a:rPr lang="ko-KR" altLang="en-US" sz="2400" dirty="0" smtClean="0"/>
              <a:t>에 플러그인 추가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6919"/>
            <a:ext cx="3733800" cy="12382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31850" y="4678740"/>
            <a:ext cx="8928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// </a:t>
            </a:r>
            <a:r>
              <a:rPr lang="ko-KR" altLang="en-US" dirty="0" err="1" smtClean="0"/>
              <a:t>Import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the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Firebase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BoM</a:t>
            </a:r>
            <a:endParaRPr lang="ko-KR" altLang="en-US" dirty="0" smtClean="0"/>
          </a:p>
          <a:p>
            <a:r>
              <a:rPr lang="ko-KR" altLang="en-US" dirty="0" err="1" smtClean="0"/>
              <a:t>implementation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platform</a:t>
            </a:r>
            <a:r>
              <a:rPr lang="ko-KR" altLang="en-US" dirty="0" smtClean="0"/>
              <a:t>('com.google.firebase:firebase-bom:30.3.2')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// TODO: </a:t>
            </a:r>
            <a:r>
              <a:rPr lang="ko-KR" altLang="en-US" dirty="0" err="1" smtClean="0"/>
              <a:t>Add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the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dependencies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for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Firebase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products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you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want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to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use</a:t>
            </a:r>
            <a:endParaRPr lang="ko-KR" altLang="en-US" dirty="0" smtClean="0"/>
          </a:p>
          <a:p>
            <a:r>
              <a:rPr lang="ko-KR" altLang="en-US" dirty="0" smtClean="0"/>
              <a:t>// </a:t>
            </a:r>
            <a:r>
              <a:rPr lang="ko-KR" altLang="en-US" dirty="0" err="1" smtClean="0"/>
              <a:t>When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using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the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BoM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don't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specify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versions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Firebase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dependencies</a:t>
            </a:r>
            <a:endParaRPr lang="ko-KR" altLang="en-US" dirty="0" smtClean="0"/>
          </a:p>
          <a:p>
            <a:r>
              <a:rPr lang="ko-KR" altLang="en-US" dirty="0" err="1" smtClean="0"/>
              <a:t>implementation</a:t>
            </a:r>
            <a:r>
              <a:rPr lang="ko-KR" altLang="en-US" dirty="0" smtClean="0"/>
              <a:t> '</a:t>
            </a:r>
            <a:r>
              <a:rPr lang="ko-KR" altLang="en-US" dirty="0" err="1" smtClean="0"/>
              <a:t>com.google.firebase:firebase-analytics</a:t>
            </a:r>
            <a:r>
              <a:rPr lang="ko-KR" altLang="en-US" dirty="0" smtClean="0"/>
              <a:t>'</a:t>
            </a:r>
          </a:p>
          <a:p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38200" y="4010218"/>
            <a:ext cx="6343073" cy="54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모듈 수준 </a:t>
            </a:r>
            <a:r>
              <a:rPr lang="en-US" altLang="ko-KR" sz="2400" dirty="0" err="1" smtClean="0"/>
              <a:t>gradle</a:t>
            </a:r>
            <a:r>
              <a:rPr lang="ko-KR" altLang="en-US" sz="2400" dirty="0" smtClean="0"/>
              <a:t>에 의존성 추가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13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274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Roboto Mono</vt:lpstr>
      <vt:lpstr>맑은 고딕</vt:lpstr>
      <vt:lpstr>Arial</vt:lpstr>
      <vt:lpstr>Office 테마</vt:lpstr>
      <vt:lpstr>google firebase를 이용한 social signup/in (google account)</vt:lpstr>
      <vt:lpstr>1. 프로젝트 생성</vt:lpstr>
      <vt:lpstr>2. firebase 가입, 프로젝트 생성</vt:lpstr>
      <vt:lpstr>3. firebase 프로젝트 생성</vt:lpstr>
      <vt:lpstr>3. firebase 프로젝트 생성 cont.</vt:lpstr>
      <vt:lpstr>3. firebase 프로젝트 생성 cont.</vt:lpstr>
      <vt:lpstr>3. firebase 프로젝트 생성 cont.</vt:lpstr>
      <vt:lpstr>3. firebase 프로젝트 생성 cont.</vt:lpstr>
      <vt:lpstr>3. firebase 프로젝트 생성 cont.</vt:lpstr>
      <vt:lpstr>3. firebase 프로젝트 생성 cont.</vt:lpstr>
      <vt:lpstr>4. firebase 인증 방법 추가</vt:lpstr>
      <vt:lpstr>4. firebase 인증 방법 추가 cont.</vt:lpstr>
      <vt:lpstr>4. firebase 인증 방법 추가 cont.</vt:lpstr>
      <vt:lpstr>5. firebase 회원가입/로그인 구현</vt:lpstr>
      <vt:lpstr>5. firebase 회원가입/로그인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firebase를 이용한 social signup/in (google account)</dc:title>
  <dc:creator>valtin</dc:creator>
  <cp:lastModifiedBy>valtin</cp:lastModifiedBy>
  <cp:revision>7</cp:revision>
  <dcterms:created xsi:type="dcterms:W3CDTF">2022-08-31T08:56:49Z</dcterms:created>
  <dcterms:modified xsi:type="dcterms:W3CDTF">2022-08-31T14:56:42Z</dcterms:modified>
</cp:coreProperties>
</file>