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0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3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9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7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6869-9C90-414C-B0CE-2C51DA8A2A1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6583-3873-4307-B5D8-3B3796214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vanilla web</a:t>
            </a:r>
            <a:br>
              <a:rPr lang="en-US" altLang="ko-KR" dirty="0" smtClean="0"/>
            </a:br>
            <a:r>
              <a:rPr lang="en-US" altLang="ko-KR" dirty="0" smtClean="0"/>
              <a:t>express porting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TODO: </a:t>
            </a:r>
            <a:r>
              <a:rPr lang="ko-KR" altLang="en-US" sz="2800" b="1" dirty="0" smtClean="0"/>
              <a:t>바닐라 웹을 </a:t>
            </a:r>
            <a:r>
              <a:rPr lang="en-US" altLang="ko-KR" sz="2800" b="1" dirty="0" smtClean="0"/>
              <a:t>express.js </a:t>
            </a:r>
            <a:r>
              <a:rPr lang="ko-KR" altLang="en-US" sz="2800" b="1" dirty="0" smtClean="0"/>
              <a:t>를 이용하여 </a:t>
            </a:r>
            <a:r>
              <a:rPr lang="ko-KR" altLang="en-US" sz="2800" b="1" dirty="0" err="1" smtClean="0"/>
              <a:t>포팅하세요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ssossotable</a:t>
            </a:r>
            <a:r>
              <a:rPr lang="en-US" altLang="ko-KR" dirty="0" smtClean="0"/>
              <a:t>-team-study/MVC/vanilla </a:t>
            </a:r>
            <a:r>
              <a:rPr lang="ko-KR" altLang="en-US" dirty="0" smtClean="0"/>
              <a:t>를 참조하여</a:t>
            </a:r>
            <a:endParaRPr lang="en-US" altLang="ko-KR" dirty="0" smtClean="0"/>
          </a:p>
          <a:p>
            <a:r>
              <a:rPr lang="en-US" altLang="ko-KR" dirty="0" smtClean="0"/>
              <a:t>express.js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웹앱으로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포팅하세요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로그인은</a:t>
            </a:r>
            <a:r>
              <a:rPr lang="ko-KR" altLang="en-US" dirty="0" smtClean="0"/>
              <a:t> 쿠키를 통해 구현하세요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닉네임이 입력되면 해당 값을 쿠키로 저장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유효시간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루트 경로</a:t>
            </a:r>
            <a:r>
              <a:rPr lang="en-US" altLang="ko-KR" dirty="0" smtClean="0"/>
              <a:t>(/index or /) </a:t>
            </a:r>
            <a:r>
              <a:rPr lang="ko-KR" altLang="en-US" dirty="0" smtClean="0"/>
              <a:t>로 접근 시 쿠키가 존재한다면 </a:t>
            </a:r>
            <a:r>
              <a:rPr lang="en-US" altLang="ko-KR" dirty="0" smtClean="0"/>
              <a:t>/main</a:t>
            </a:r>
            <a:r>
              <a:rPr lang="ko-KR" altLang="en-US" dirty="0" smtClean="0"/>
              <a:t>으로 라우팅되도록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자동로그인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하세요</a:t>
            </a:r>
            <a:endParaRPr lang="en-US" altLang="ko-KR" dirty="0" smtClean="0"/>
          </a:p>
          <a:p>
            <a:r>
              <a:rPr lang="en-US" altLang="ko-KR" dirty="0" smtClean="0"/>
              <a:t>view engine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ejs</a:t>
            </a:r>
            <a:r>
              <a:rPr lang="ko-KR" altLang="en-US" dirty="0" smtClean="0"/>
              <a:t>를 사용하세요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940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동작 </a:t>
            </a:r>
            <a:r>
              <a:rPr lang="ko-KR" altLang="en-US" sz="2800" b="1" dirty="0" err="1" smtClean="0"/>
              <a:t>플로우차트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01646" cy="48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결과물 </a:t>
            </a:r>
            <a:r>
              <a:rPr lang="ko-KR" altLang="en-US" sz="2800" b="1" dirty="0" err="1" smtClean="0"/>
              <a:t>커밋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ssossotable</a:t>
            </a:r>
            <a:r>
              <a:rPr lang="en-US" altLang="ko-KR" dirty="0" smtClean="0"/>
              <a:t>-team-study/MVC/</a:t>
            </a:r>
            <a:r>
              <a:rPr lang="en-US" altLang="ko-KR" dirty="0" err="1" smtClean="0"/>
              <a:t>mvc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</a:t>
            </a:r>
            <a:endParaRPr lang="en-US" altLang="ko-KR" dirty="0" smtClean="0"/>
          </a:p>
          <a:p>
            <a:r>
              <a:rPr lang="ko-KR" altLang="en-US" dirty="0" smtClean="0"/>
              <a:t>개인 이름의 프로젝트 폴더를 만들고 결과물을 추가하여</a:t>
            </a:r>
            <a:endParaRPr lang="en-US" altLang="ko-KR" dirty="0" smtClean="0"/>
          </a:p>
          <a:p>
            <a:r>
              <a:rPr lang="ko-KR" altLang="en-US" dirty="0" smtClean="0"/>
              <a:t>풀 </a:t>
            </a:r>
            <a:r>
              <a:rPr lang="ko-KR" altLang="en-US" dirty="0" err="1" smtClean="0"/>
              <a:t>리퀘스트를</a:t>
            </a:r>
            <a:r>
              <a:rPr lang="ko-KR" altLang="en-US" dirty="0" smtClean="0"/>
              <a:t> 보내세요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766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vanilla web express porting</vt:lpstr>
      <vt:lpstr>TODO: 바닐라 웹을 express.js 를 이용하여 포팅하세요</vt:lpstr>
      <vt:lpstr>동작 플로우차트</vt:lpstr>
      <vt:lpstr>결과물 커밋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vanilla web express porting</dc:title>
  <dc:creator>valtin</dc:creator>
  <cp:lastModifiedBy>valtin</cp:lastModifiedBy>
  <cp:revision>4</cp:revision>
  <dcterms:created xsi:type="dcterms:W3CDTF">2023-01-17T05:16:27Z</dcterms:created>
  <dcterms:modified xsi:type="dcterms:W3CDTF">2023-01-17T05:35:29Z</dcterms:modified>
</cp:coreProperties>
</file>