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9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1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3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2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4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3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0209-CE0C-46C6-9973-4EA396B9044B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E65FB-6428-47FC-9B30-E3BC662407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88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asar.dev/start/quasar-c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sar.dev/quasar-cli-vite/developing-ssr/preparation" TargetMode="External"/><Relationship Id="rId2" Type="http://schemas.openxmlformats.org/officeDocument/2006/relationships/hyperlink" Target="https://quasar.dev/quasar-cli-vite/developing-ssr/intro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quasar.dev/quasar-cli-webpack/developing-ssr/deploy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quasar.dev/quasar-plugins/web-stor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SSR by quasar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3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1.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quasar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455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hlinkClick r:id="rId2"/>
              </a:rPr>
              <a:t>https://quasar.dev/start/quasar-cli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Quasar CLI </a:t>
            </a:r>
          </a:p>
          <a:p>
            <a:r>
              <a:rPr lang="en-US" altLang="ko-KR" dirty="0" smtClean="0"/>
              <a:t>Quasar v2(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3)</a:t>
            </a:r>
          </a:p>
          <a:p>
            <a:r>
              <a:rPr lang="en-US" altLang="ko-KR" dirty="0" smtClean="0"/>
              <a:t>Typescript</a:t>
            </a:r>
          </a:p>
          <a:p>
            <a:r>
              <a:rPr lang="en-US" altLang="ko-KR" dirty="0" err="1" smtClean="0"/>
              <a:t>Vite</a:t>
            </a:r>
            <a:endParaRPr lang="en-US" altLang="ko-KR" dirty="0" smtClean="0"/>
          </a:p>
          <a:p>
            <a:r>
              <a:rPr lang="en-US" altLang="ko-KR" dirty="0" smtClean="0"/>
              <a:t>Composition API</a:t>
            </a:r>
          </a:p>
          <a:p>
            <a:r>
              <a:rPr lang="en-US" altLang="ko-KR" dirty="0" smtClean="0"/>
              <a:t>Sass with SCSS syntax</a:t>
            </a:r>
          </a:p>
          <a:p>
            <a:r>
              <a:rPr lang="en-US" altLang="ko-KR" dirty="0" err="1" smtClean="0"/>
              <a:t>ESLint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smtClean="0"/>
              <a:t>Prettier</a:t>
            </a:r>
          </a:p>
          <a:p>
            <a:r>
              <a:rPr lang="en-US" altLang="ko-KR" dirty="0" smtClean="0"/>
              <a:t>use </a:t>
            </a:r>
            <a:r>
              <a:rPr lang="en-US" altLang="ko-KR" dirty="0" err="1" smtClean="0"/>
              <a:t>npm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2445920"/>
            <a:ext cx="69151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9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2. add SSR mode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https://quasar.dev/quasar-cli-vite/developing-ssr/introduction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hlinkClick r:id="rId3"/>
              </a:rPr>
              <a:t>https://quasar.dev/quasar-cli-vite/developing-ssr/preparation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51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3. add script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package.json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build, dev, start script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참조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https://quasar.dev/quasar-cli-webpack/developing-ssr/deploying</a:t>
            </a:r>
            <a:endParaRPr lang="en-US" altLang="ko-KR" dirty="0" smtClean="0"/>
          </a:p>
          <a:p>
            <a:r>
              <a:rPr lang="en-US" altLang="ko-KR" dirty="0" smtClean="0"/>
              <a:t>https://quasar.dev/quasar-cli-webpack/developing-ssr/build-commands</a:t>
            </a:r>
          </a:p>
        </p:txBody>
      </p:sp>
    </p:spTree>
    <p:extLst>
      <p:ext uri="{BB962C8B-B14F-4D97-AF65-F5344CB8AC3E}">
        <p14:creationId xmlns:p14="http://schemas.microsoft.com/office/powerpoint/2010/main" val="40656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화면에서 닉네임을 </a:t>
            </a:r>
            <a:r>
              <a:rPr lang="ko-KR" altLang="en-US" dirty="0" err="1" smtClean="0"/>
              <a:t>입력받으세요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입력받은</a:t>
            </a:r>
            <a:r>
              <a:rPr lang="ko-KR" altLang="en-US" dirty="0" smtClean="0"/>
              <a:t> 닉네임을 </a:t>
            </a:r>
            <a:r>
              <a:rPr lang="en-US" altLang="ko-KR" dirty="0" err="1" smtClean="0"/>
              <a:t>sessionstorage</a:t>
            </a:r>
            <a:r>
              <a:rPr lang="ko-KR" altLang="en-US" dirty="0" smtClean="0"/>
              <a:t>에 저장하세요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quasar </a:t>
            </a:r>
            <a:r>
              <a:rPr lang="en-US" altLang="ko-KR" dirty="0" err="1" smtClean="0"/>
              <a:t>sessionstorage</a:t>
            </a:r>
            <a:r>
              <a:rPr lang="en-US" altLang="ko-KR" dirty="0" smtClean="0"/>
              <a:t> plugin</a:t>
            </a:r>
          </a:p>
          <a:p>
            <a:pPr lvl="2"/>
            <a:r>
              <a:rPr lang="en-US" altLang="ko-KR" dirty="0" smtClean="0">
                <a:hlinkClick r:id="rId2"/>
              </a:rPr>
              <a:t>https://quasar.dev/quasar-plugins/web-storage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화면에서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닉네임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시간을 출력하세요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닉네임은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에서 가져오세요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시간은 </a:t>
            </a:r>
            <a:r>
              <a:rPr lang="en-US" altLang="ko-KR" dirty="0" smtClean="0"/>
              <a:t>backend server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axios</a:t>
            </a:r>
            <a:r>
              <a:rPr lang="ko-KR" altLang="en-US" dirty="0" smtClean="0"/>
              <a:t>를 통한 요청을 통해 가져오세요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quasar SSR middleware</a:t>
            </a:r>
          </a:p>
          <a:p>
            <a:pPr lvl="2"/>
            <a:r>
              <a:rPr lang="en-US" altLang="ko-KR" dirty="0" smtClean="0"/>
              <a:t>https://quasar.dev/quasar-cli-webpack/developing-ssr/ssr-middleware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3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457890" cy="4927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04" y="1690688"/>
            <a:ext cx="2460840" cy="49276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10060" y="3724102"/>
            <a:ext cx="1175474" cy="7148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TODO: 4. create SSR app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21413" cy="4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SSR by quasar</vt:lpstr>
      <vt:lpstr>TODO: 1. init quasar app</vt:lpstr>
      <vt:lpstr>TODO: 2. add SSR mode</vt:lpstr>
      <vt:lpstr>TODO: 3. add script</vt:lpstr>
      <vt:lpstr>TODO: 4. create SSR app</vt:lpstr>
      <vt:lpstr>TODO: 4. create SSR app</vt:lpstr>
      <vt:lpstr>TODO: 4. create SSR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SSR by quasar</dc:title>
  <dc:creator>valtin</dc:creator>
  <cp:lastModifiedBy>valtin</cp:lastModifiedBy>
  <cp:revision>4</cp:revision>
  <dcterms:created xsi:type="dcterms:W3CDTF">2023-02-27T04:26:48Z</dcterms:created>
  <dcterms:modified xsi:type="dcterms:W3CDTF">2023-02-27T06:12:05Z</dcterms:modified>
</cp:coreProperties>
</file>