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3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6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2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9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604C-0F94-4538-B611-BE2E82DCECD7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9506-8382-4DA6-A51E-039F08E7C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ko_kr/apigateway/latest/developerguide/how-to-cor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aws</a:t>
            </a:r>
            <a:r>
              <a:rPr lang="en-US" altLang="ko-KR" dirty="0" smtClean="0"/>
              <a:t> lambda</a:t>
            </a:r>
            <a:br>
              <a:rPr lang="en-US" altLang="ko-KR" dirty="0" smtClean="0"/>
            </a:br>
            <a:r>
              <a:rPr lang="en-US" altLang="ko-KR" dirty="0" smtClean="0"/>
              <a:t>access token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5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토큰을 발급하여 로그인하자</a:t>
            </a:r>
            <a:endParaRPr lang="ko-KR" altLang="en-US" dirty="0"/>
          </a:p>
        </p:txBody>
      </p:sp>
      <p:pic>
        <p:nvPicPr>
          <p:cNvPr id="1026" name="Picture 2" descr="농담곰 이모티콘 구해요 | 브랜드 중고거래 플랫폼, 번개장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69" y="2373923"/>
            <a:ext cx="1923499" cy="19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3604846" y="2522293"/>
            <a:ext cx="4563208" cy="5187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인사하는 고로케 - 농담곰 공식짤/만화 - 농담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54" y="2224453"/>
            <a:ext cx="3647731" cy="25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25504" y="45433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92844" y="4543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백엔드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40877" y="2007579"/>
            <a:ext cx="203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id, password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>
            <a:off x="3604846" y="3612998"/>
            <a:ext cx="4501662" cy="54310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92266" y="4297422"/>
            <a:ext cx="488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id, password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존재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존재</a:t>
            </a:r>
            <a:r>
              <a:rPr lang="en-US" altLang="ko-KR" dirty="0" smtClean="0"/>
              <a:t>X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로그인 실패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4918" y="5639068"/>
            <a:ext cx="8975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access token </a:t>
            </a:r>
            <a:r>
              <a:rPr lang="ko-KR" altLang="en-US" dirty="0" smtClean="0"/>
              <a:t>방식은 </a:t>
            </a:r>
            <a:endParaRPr lang="en-US" altLang="ko-KR" dirty="0" smtClean="0"/>
          </a:p>
          <a:p>
            <a:r>
              <a:rPr lang="ko-KR" altLang="en-US" dirty="0" smtClean="0"/>
              <a:t>본래는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아닌 유효기간이 존재하는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을 따로 발급해야 하지만 </a:t>
            </a:r>
            <a:endParaRPr lang="en-US" altLang="ko-KR" dirty="0" smtClean="0"/>
          </a:p>
          <a:p>
            <a:r>
              <a:rPr lang="ko-KR" altLang="en-US" dirty="0" smtClean="0"/>
              <a:t>여기서는 편의를 위해 </a:t>
            </a:r>
            <a:r>
              <a:rPr lang="en-US" altLang="ko-KR" dirty="0" smtClean="0"/>
              <a:t>access token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동일시합니다 </a:t>
            </a:r>
            <a:endParaRPr lang="ko-KR" altLang="en-US" dirty="0"/>
          </a:p>
        </p:txBody>
      </p:sp>
      <p:sp>
        <p:nvSpPr>
          <p:cNvPr id="9" name="포인트가 5개인 별 8"/>
          <p:cNvSpPr/>
          <p:nvPr/>
        </p:nvSpPr>
        <p:spPr>
          <a:xfrm>
            <a:off x="1117933" y="5639068"/>
            <a:ext cx="923193" cy="84406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구축</a:t>
            </a:r>
            <a:r>
              <a:rPr lang="en-US" altLang="ko-KR" dirty="0" smtClean="0"/>
              <a:t>(node.js </a:t>
            </a:r>
            <a:r>
              <a:rPr lang="ko-KR" altLang="en-US" dirty="0" smtClean="0"/>
              <a:t>로컬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337"/>
          </a:xfrm>
        </p:spPr>
        <p:txBody>
          <a:bodyPr/>
          <a:lstStyle/>
          <a:p>
            <a:r>
              <a:rPr lang="en-US" altLang="ko-KR" dirty="0" err="1" smtClean="0"/>
              <a:t>ssossotable</a:t>
            </a:r>
            <a:r>
              <a:rPr lang="en-US" altLang="ko-KR" dirty="0" smtClean="0"/>
              <a:t>-team-study/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-lambda/without-lambda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59" y="2706381"/>
            <a:ext cx="5133975" cy="695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84" y="4784113"/>
            <a:ext cx="4210050" cy="771525"/>
          </a:xfrm>
          <a:prstGeom prst="rect">
            <a:avLst/>
          </a:prstGeom>
        </p:spPr>
      </p:pic>
      <p:pic>
        <p:nvPicPr>
          <p:cNvPr id="2050" name="Picture 2" descr="칭찬은 농담곰도 춤추게한다 on Twitter: &quot;농담곰 짤 10월부턴 갓생 산다 https://t.co/vMrsy9YFqw&quot; / 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09" y="2329962"/>
            <a:ext cx="1998541" cy="199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칭찬은 농담곰도 춤추게한다 on Twitter: &quot;농담곰 짤 10월부턴 갓생 산다 https://t.co/vMrsy9YFqw&quot; / 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91086" y="4251688"/>
            <a:ext cx="1998541" cy="199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7359" y="3508652"/>
            <a:ext cx="385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호출을 위한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70484" y="5674490"/>
            <a:ext cx="44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파싱을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4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왜 람다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076" name="Picture 4" descr="농담곰 (@damgoom) | CRE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855178" y="1514842"/>
            <a:ext cx="5037992" cy="2309812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난 그냥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ko-KR" altLang="en-US" dirty="0" smtClean="0">
                <a:solidFill>
                  <a:schemeClr val="tx1"/>
                </a:solidFill>
              </a:rPr>
              <a:t>호출을 하고 싶을 뿐인데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dirty="0" smtClean="0">
                <a:solidFill>
                  <a:schemeClr val="tx1"/>
                </a:solidFill>
              </a:rPr>
              <a:t> 서버 구축도 해야 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서버에 </a:t>
            </a:r>
            <a:r>
              <a:rPr lang="en-US" altLang="ko-KR" dirty="0" smtClean="0">
                <a:solidFill>
                  <a:schemeClr val="tx1"/>
                </a:solidFill>
              </a:rPr>
              <a:t>node.js</a:t>
            </a:r>
            <a:r>
              <a:rPr lang="ko-KR" altLang="en-US" dirty="0" smtClean="0">
                <a:solidFill>
                  <a:schemeClr val="tx1"/>
                </a:solidFill>
              </a:rPr>
              <a:t>도 올리고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 관리도 해야 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err="1" smtClean="0">
                <a:solidFill>
                  <a:schemeClr val="tx1"/>
                </a:solidFill>
              </a:rPr>
              <a:t>추가할때마다</a:t>
            </a:r>
            <a:r>
              <a:rPr lang="ko-KR" altLang="en-US" dirty="0" smtClean="0">
                <a:solidFill>
                  <a:schemeClr val="tx1"/>
                </a:solidFill>
              </a:rPr>
              <a:t> 서버 코드를 수정하고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새로 </a:t>
            </a:r>
            <a:r>
              <a:rPr lang="ko-KR" altLang="en-US" dirty="0" err="1" smtClean="0">
                <a:solidFill>
                  <a:schemeClr val="tx1"/>
                </a:solidFill>
              </a:rPr>
              <a:t>배포해야해</a:t>
            </a:r>
            <a:r>
              <a:rPr lang="en-US" altLang="ko-KR" dirty="0" smtClean="0">
                <a:solidFill>
                  <a:schemeClr val="tx1"/>
                </a:solidFill>
              </a:rPr>
              <a:t>… </a:t>
            </a:r>
            <a:r>
              <a:rPr lang="ko-KR" altLang="en-US" dirty="0" smtClean="0">
                <a:solidFill>
                  <a:schemeClr val="tx1"/>
                </a:solidFill>
              </a:rPr>
              <a:t>너무 힘들어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1794055">
            <a:off x="6938053" y="3781657"/>
            <a:ext cx="1372572" cy="5187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24339" y="4743394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람다로 해결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9" name="포인트가 5개인 별 18"/>
          <p:cNvSpPr/>
          <p:nvPr/>
        </p:nvSpPr>
        <p:spPr>
          <a:xfrm>
            <a:off x="6815348" y="4253663"/>
            <a:ext cx="923193" cy="84406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5개인 별 20"/>
          <p:cNvSpPr/>
          <p:nvPr/>
        </p:nvSpPr>
        <p:spPr>
          <a:xfrm>
            <a:off x="10009539" y="4253663"/>
            <a:ext cx="923193" cy="84406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lambda_</a:t>
            </a:r>
            <a:r>
              <a:rPr lang="en-US" altLang="ko-KR" sz="3200" dirty="0" err="1" smtClean="0"/>
              <a:t>commonjs</a:t>
            </a:r>
            <a:r>
              <a:rPr lang="en-US" altLang="ko-KR" sz="3200" dirty="0" smtClean="0"/>
              <a:t> require vs es6 module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2042"/>
            <a:ext cx="4839636" cy="349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7409"/>
            <a:ext cx="2177562" cy="3827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63300" y="1859505"/>
            <a:ext cx="271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commonjs</a:t>
            </a:r>
            <a:r>
              <a:rPr lang="en-US" altLang="ko-KR" sz="2400" dirty="0" smtClean="0"/>
              <a:t> require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05816" y="2602524"/>
            <a:ext cx="5048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package.json</a:t>
            </a:r>
            <a:r>
              <a:rPr lang="en-US" altLang="ko-KR" sz="2400" dirty="0" smtClean="0"/>
              <a:t> type </a:t>
            </a:r>
            <a:r>
              <a:rPr lang="ko-KR" altLang="en-US" sz="2400" dirty="0" smtClean="0"/>
              <a:t>지정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commonjs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63300" y="4113267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es6 module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05816" y="4856286"/>
            <a:ext cx="466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package.json</a:t>
            </a:r>
            <a:r>
              <a:rPr lang="en-US" altLang="ko-KR" sz="2400" dirty="0" smtClean="0"/>
              <a:t> type </a:t>
            </a:r>
            <a:r>
              <a:rPr lang="ko-KR" altLang="en-US" sz="2400" dirty="0" smtClean="0"/>
              <a:t>지정</a:t>
            </a:r>
            <a:r>
              <a:rPr lang="en-US" altLang="ko-KR" sz="2400" dirty="0" smtClean="0"/>
              <a:t>(module)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8112"/>
            <a:ext cx="3748324" cy="3468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69925"/>
            <a:ext cx="1914143" cy="3480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6609" y="5738855"/>
            <a:ext cx="5269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lambda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module</a:t>
            </a:r>
            <a:r>
              <a:rPr lang="ko-KR" altLang="en-US" sz="2400" dirty="0" smtClean="0"/>
              <a:t>문법을 사용합니다</a:t>
            </a:r>
            <a:endParaRPr lang="en-US" altLang="ko-KR" sz="2400" dirty="0" smtClean="0"/>
          </a:p>
          <a:p>
            <a:r>
              <a:rPr lang="en-US" altLang="ko-KR" sz="2400" dirty="0" err="1" smtClean="0"/>
              <a:t>commonjs</a:t>
            </a:r>
            <a:r>
              <a:rPr lang="ko-KR" altLang="en-US" sz="2400" dirty="0" smtClean="0"/>
              <a:t>는 사용하지 않아요</a:t>
            </a:r>
            <a:endParaRPr lang="ko-KR" altLang="en-US" sz="2400" dirty="0"/>
          </a:p>
        </p:txBody>
      </p:sp>
      <p:sp>
        <p:nvSpPr>
          <p:cNvPr id="22" name="포인트가 5개인 별 21"/>
          <p:cNvSpPr/>
          <p:nvPr/>
        </p:nvSpPr>
        <p:spPr>
          <a:xfrm>
            <a:off x="23130" y="5317951"/>
            <a:ext cx="923193" cy="84406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lambda_</a:t>
            </a:r>
            <a:r>
              <a:rPr lang="en-US" altLang="ko-KR" sz="4000" dirty="0" err="1" smtClean="0"/>
              <a:t>add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api</a:t>
            </a:r>
            <a:r>
              <a:rPr lang="en-US" altLang="ko-KR" sz="4000" dirty="0" smtClean="0"/>
              <a:t> gateway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74527" cy="32098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204" y="169068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8273" y="329559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9975" y="403764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153891"/>
            <a:ext cx="7176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1, 2: </a:t>
            </a:r>
            <a:r>
              <a:rPr lang="ko-KR" altLang="en-US" dirty="0" smtClean="0"/>
              <a:t>클라이언트에서 접근 가능한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endpoint</a:t>
            </a:r>
            <a:r>
              <a:rPr lang="ko-KR" altLang="en-US" dirty="0" smtClean="0"/>
              <a:t>를 생성합니다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3: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허용과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배포를 위해 클릭하여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gateway</a:t>
            </a:r>
            <a:r>
              <a:rPr lang="ko-KR" altLang="en-US" dirty="0" smtClean="0"/>
              <a:t>로 넘어가세</a:t>
            </a:r>
            <a:r>
              <a:rPr lang="ko-KR" altLang="en-US" dirty="0" smtClean="0"/>
              <a:t>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33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lambda_</a:t>
            </a:r>
            <a:r>
              <a:rPr lang="en-US" altLang="ko-KR" sz="4000" dirty="0" err="1" smtClean="0"/>
              <a:t>enable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cors</a:t>
            </a:r>
            <a:r>
              <a:rPr lang="en-US" altLang="ko-KR" sz="4000" dirty="0" smtClean="0"/>
              <a:t>, deploy code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3343102" cy="31721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61655" y="290744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1655" y="37605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98" y="1484559"/>
            <a:ext cx="5897707" cy="19831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13" y="3724914"/>
            <a:ext cx="3680374" cy="19903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8200" y="5156306"/>
            <a:ext cx="2456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를 허용합니다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2: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재배포합니다</a:t>
            </a:r>
            <a:endParaRPr lang="en-US" altLang="ko-KR" dirty="0" smtClean="0"/>
          </a:p>
        </p:txBody>
      </p:sp>
      <p:sp>
        <p:nvSpPr>
          <p:cNvPr id="19" name="오른쪽 화살표 18"/>
          <p:cNvSpPr/>
          <p:nvPr/>
        </p:nvSpPr>
        <p:spPr>
          <a:xfrm rot="21228257">
            <a:off x="4054089" y="2409441"/>
            <a:ext cx="1372572" cy="5187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535474">
            <a:off x="4024614" y="4004278"/>
            <a:ext cx="1372572" cy="5187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4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lambda_</a:t>
            </a:r>
            <a:r>
              <a:rPr lang="en-US" altLang="ko-KR" sz="4000" dirty="0" err="1" smtClean="0"/>
              <a:t>enable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cors</a:t>
            </a:r>
            <a:r>
              <a:rPr lang="en-US" altLang="ko-KR" sz="4000" dirty="0" smtClean="0"/>
              <a:t>, deploy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013"/>
            <a:ext cx="5495925" cy="1209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3593513"/>
            <a:ext cx="9413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lambda response header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를 허용하는 코드를 추가하세요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docs.aws.amazon.com/ko_kr/apigateway/latest/developerguide/how-to-cors.html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Access-Control-Allow-Origin</a:t>
            </a:r>
            <a:r>
              <a:rPr lang="ko-KR" altLang="en-US" dirty="0" smtClean="0"/>
              <a:t>의 경우 허용하는 </a:t>
            </a:r>
            <a:r>
              <a:rPr lang="en-US" altLang="ko-KR" dirty="0" smtClean="0"/>
              <a:t>origin </a:t>
            </a:r>
            <a:r>
              <a:rPr lang="ko-KR" altLang="en-US" dirty="0" smtClean="0"/>
              <a:t>주소를 지정합니다</a:t>
            </a:r>
            <a:endParaRPr lang="en-US" altLang="ko-KR" dirty="0" smtClean="0"/>
          </a:p>
          <a:p>
            <a:r>
              <a:rPr lang="en-US" altLang="ko-KR" dirty="0" smtClean="0"/>
              <a:t>‘*’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경우 모든 주소를 허용합니다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재량껏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882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희망사항</a:t>
            </a:r>
            <a:endParaRPr lang="ko-KR" altLang="en-US" dirty="0"/>
          </a:p>
        </p:txBody>
      </p:sp>
      <p:pic>
        <p:nvPicPr>
          <p:cNvPr id="1026" name="Picture 2" descr="𓏲사라 on Twitter: &quot;농담곰도눈물잇고 농담곰도속상하고 농담곰도글읽는다 니들 농담곰이 만만하냐? 니들이 농담곰보다 더 춤  잘춰? 니들이 농담곰보다 더 인기 많고 귀여워? 니들이 농담곰보다 더 잘 웃게해줘? 니들이 농담곰보다 밥 잘먹어? 니들이 농담곰보다 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03" y="3976513"/>
            <a:ext cx="30194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8199" y="1690688"/>
            <a:ext cx="952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ssossotable</a:t>
            </a:r>
            <a:r>
              <a:rPr lang="en-US" altLang="ko-KR" sz="2000" dirty="0" smtClean="0"/>
              <a:t>-team-study/</a:t>
            </a:r>
            <a:r>
              <a:rPr lang="en-US" altLang="ko-KR" sz="2000" dirty="0" err="1" smtClean="0"/>
              <a:t>aws</a:t>
            </a:r>
            <a:r>
              <a:rPr lang="en-US" altLang="ko-KR" sz="2000" dirty="0" smtClean="0"/>
              <a:t>-lambda </a:t>
            </a:r>
            <a:r>
              <a:rPr lang="ko-KR" altLang="en-US" sz="2000" dirty="0" err="1" smtClean="0"/>
              <a:t>레포를</a:t>
            </a:r>
            <a:r>
              <a:rPr lang="ko-KR" altLang="en-US" sz="2000" dirty="0" smtClean="0"/>
              <a:t> 참조하여 </a:t>
            </a:r>
            <a:endParaRPr lang="en-US" altLang="ko-KR" sz="2000" dirty="0" smtClean="0"/>
          </a:p>
          <a:p>
            <a:r>
              <a:rPr lang="en-US" altLang="ko-KR" sz="2000" dirty="0" err="1" smtClean="0"/>
              <a:t>aws</a:t>
            </a:r>
            <a:r>
              <a:rPr lang="en-US" altLang="ko-KR" sz="2000" dirty="0" smtClean="0"/>
              <a:t> lambda</a:t>
            </a:r>
            <a:r>
              <a:rPr lang="ko-KR" altLang="en-US" sz="2000" dirty="0" smtClean="0"/>
              <a:t>를 이용한 로그인 </a:t>
            </a:r>
            <a:r>
              <a:rPr lang="en-US" altLang="ko-KR" sz="2000" dirty="0" err="1" smtClean="0"/>
              <a:t>api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제작해보세요</a:t>
            </a:r>
            <a:endParaRPr lang="ko-KR" altLang="en-US" sz="2000" dirty="0"/>
          </a:p>
        </p:txBody>
      </p:sp>
      <p:sp>
        <p:nvSpPr>
          <p:cNvPr id="3" name="타원형 설명선 2"/>
          <p:cNvSpPr/>
          <p:nvPr/>
        </p:nvSpPr>
        <p:spPr>
          <a:xfrm>
            <a:off x="3075709" y="2668386"/>
            <a:ext cx="3100647" cy="180386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해줘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028" name="Picture 4" descr="얘두라 농담곰 카톡프사하면 찐따같음??? | 네이트 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4379" y="4213615"/>
            <a:ext cx="2706486" cy="24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형 설명선 14"/>
          <p:cNvSpPr/>
          <p:nvPr/>
        </p:nvSpPr>
        <p:spPr>
          <a:xfrm flipH="1">
            <a:off x="7449934" y="3382618"/>
            <a:ext cx="2126327" cy="1209967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하면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대기업감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3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273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aws lambda access token 로그인</vt:lpstr>
      <vt:lpstr>1. 토큰을 발급하여 로그인하자</vt:lpstr>
      <vt:lpstr>2. 백엔드 구축(node.js 로컬)</vt:lpstr>
      <vt:lpstr>3. 왜 람다?</vt:lpstr>
      <vt:lpstr>4. aws lambda_commonjs require vs es6 module</vt:lpstr>
      <vt:lpstr>5. aws lambda_add api gateway</vt:lpstr>
      <vt:lpstr>6. aws lambda_enable cors, deploy code</vt:lpstr>
      <vt:lpstr>7. aws lambda_enable cors, deploy code</vt:lpstr>
      <vt:lpstr>8. 희망사항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access token 로그인</dc:title>
  <dc:creator>valtin</dc:creator>
  <cp:lastModifiedBy>valtin</cp:lastModifiedBy>
  <cp:revision>6</cp:revision>
  <dcterms:created xsi:type="dcterms:W3CDTF">2023-05-29T13:58:25Z</dcterms:created>
  <dcterms:modified xsi:type="dcterms:W3CDTF">2023-05-29T14:42:29Z</dcterms:modified>
</cp:coreProperties>
</file>