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20DE-5595-4222-987D-81993614DC8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75-4B26-4821-8A5E-2757C7493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0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20DE-5595-4222-987D-81993614DC8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75-4B26-4821-8A5E-2757C7493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8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20DE-5595-4222-987D-81993614DC8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75-4B26-4821-8A5E-2757C7493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0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20DE-5595-4222-987D-81993614DC8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75-4B26-4821-8A5E-2757C7493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2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20DE-5595-4222-987D-81993614DC8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75-4B26-4821-8A5E-2757C7493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20DE-5595-4222-987D-81993614DC8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75-4B26-4821-8A5E-2757C7493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0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20DE-5595-4222-987D-81993614DC8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75-4B26-4821-8A5E-2757C7493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2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20DE-5595-4222-987D-81993614DC8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75-4B26-4821-8A5E-2757C7493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5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20DE-5595-4222-987D-81993614DC8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75-4B26-4821-8A5E-2757C7493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20DE-5595-4222-987D-81993614DC8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75-4B26-4821-8A5E-2757C7493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4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20DE-5595-4222-987D-81993614DC8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A75-4B26-4821-8A5E-2757C7493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1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20DE-5595-4222-987D-81993614DC8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A75-4B26-4821-8A5E-2757C7493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6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aws</a:t>
            </a:r>
            <a:r>
              <a:rPr lang="en-US" altLang="ko-KR" dirty="0" smtClean="0"/>
              <a:t> lambda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ssosso.table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190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TODO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96708" cy="39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8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TODO: TMI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client(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요청 시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에러가 나는 것이 정상입니다</a:t>
            </a:r>
            <a:endParaRPr lang="en-US" altLang="ko-KR" dirty="0" smtClean="0"/>
          </a:p>
          <a:p>
            <a:r>
              <a:rPr lang="en-US" altLang="ko-KR" dirty="0" err="1" smtClean="0"/>
              <a:t>api</a:t>
            </a:r>
            <a:r>
              <a:rPr lang="ko-KR" altLang="en-US" dirty="0" smtClean="0"/>
              <a:t>단에서의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허용을 통해 해결해보세요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중요함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58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create lambda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38069" cy="2319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20683"/>
            <a:ext cx="10253675" cy="1453223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3060704" y="4178343"/>
            <a:ext cx="493059" cy="5737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2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create lambda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-setting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443819" cy="48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3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create lambda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– add endpoint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90038" cy="2138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4422530"/>
            <a:ext cx="5086699" cy="2154116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3135018" y="3737764"/>
            <a:ext cx="493059" cy="5737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9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create lambda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– add endpoint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94" y="1690688"/>
            <a:ext cx="4538475" cy="4367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1688306"/>
            <a:ext cx="5210781" cy="382428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483622" y="3421856"/>
            <a:ext cx="552450" cy="5048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6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create lambda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– add endpoint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94" y="1690688"/>
            <a:ext cx="4538475" cy="4367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1688306"/>
            <a:ext cx="5210781" cy="382428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483622" y="3421856"/>
            <a:ext cx="552450" cy="5048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4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create lambda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– add endpoint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690688"/>
            <a:ext cx="5086350" cy="25742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5475047"/>
            <a:ext cx="6696075" cy="895350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3049120" y="4652164"/>
            <a:ext cx="493059" cy="5737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5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team-study </a:t>
            </a:r>
            <a:r>
              <a:rPr lang="en-US" altLang="ko-KR" dirty="0" smtClean="0"/>
              <a:t>SSR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 lambda</a:t>
            </a:r>
            <a:r>
              <a:rPr lang="ko-KR" altLang="en-US" dirty="0" smtClean="0"/>
              <a:t>를 이용한 </a:t>
            </a:r>
            <a:r>
              <a:rPr lang="en-US" altLang="ko-KR" dirty="0" err="1" smtClean="0"/>
              <a:t>serverless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변경하세요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index.mjs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time.mjs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두 개의 모듈을 만드세요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time.mjs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getNow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함수를 하나 가지며 해당 함수는 현재 시간을 반환해요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index.mjs</a:t>
            </a:r>
            <a:r>
              <a:rPr lang="ko-KR" altLang="en-US" sz="1800" dirty="0" smtClean="0"/>
              <a:t>에서 </a:t>
            </a:r>
            <a:r>
              <a:rPr lang="en-US" altLang="ko-KR" sz="1800" dirty="0" err="1" smtClean="0"/>
              <a:t>getNow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import</a:t>
            </a:r>
            <a:r>
              <a:rPr lang="ko-KR" altLang="en-US" sz="1800" dirty="0" smtClean="0"/>
              <a:t>하여 해당 함수의 </a:t>
            </a:r>
            <a:r>
              <a:rPr lang="ko-KR" altLang="en-US" sz="1800" dirty="0" err="1" smtClean="0"/>
              <a:t>반환값을</a:t>
            </a:r>
            <a:r>
              <a:rPr lang="ko-KR" altLang="en-US" sz="1800" dirty="0" smtClean="0"/>
              <a:t> 클라이언트에 </a:t>
            </a:r>
            <a:r>
              <a:rPr lang="en-US" altLang="ko-KR" sz="1800" dirty="0" smtClean="0"/>
              <a:t>response</a:t>
            </a:r>
            <a:r>
              <a:rPr lang="ko-KR" altLang="en-US" sz="1800" dirty="0" smtClean="0"/>
              <a:t>하세요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es6 module </a:t>
            </a:r>
            <a:r>
              <a:rPr lang="ko-KR" altLang="en-US" sz="1800" dirty="0" smtClean="0"/>
              <a:t>문법을 사용하세요</a:t>
            </a: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1453"/>
            <a:ext cx="2980046" cy="12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TODO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57890" cy="49276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04" y="1690688"/>
            <a:ext cx="2460840" cy="492768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910060" y="3724102"/>
            <a:ext cx="1175474" cy="7148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3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129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aws lambda</vt:lpstr>
      <vt:lpstr>1. create lambda api </vt:lpstr>
      <vt:lpstr>1. create lambda api -setting </vt:lpstr>
      <vt:lpstr>1. create lambda api – add endpoint </vt:lpstr>
      <vt:lpstr>1. create lambda api – add endpoint </vt:lpstr>
      <vt:lpstr>1. create lambda api – add endpoint </vt:lpstr>
      <vt:lpstr>1. create lambda api – add endpoint </vt:lpstr>
      <vt:lpstr>2. TODO</vt:lpstr>
      <vt:lpstr>2. TODO</vt:lpstr>
      <vt:lpstr>2. TODO</vt:lpstr>
      <vt:lpstr>2. TODO: TMI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</dc:title>
  <dc:creator>valtin</dc:creator>
  <cp:lastModifiedBy>valtin</cp:lastModifiedBy>
  <cp:revision>9</cp:revision>
  <dcterms:created xsi:type="dcterms:W3CDTF">2023-03-14T09:40:11Z</dcterms:created>
  <dcterms:modified xsi:type="dcterms:W3CDTF">2023-03-14T11:55:31Z</dcterms:modified>
</cp:coreProperties>
</file>