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8761bc8e35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8761bc8e35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8761bc8e35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8761bc8e35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8761bc8e35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8761bc8e35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8761bc8e35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8761bc8e35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8761bc8e35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8761bc8e35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761bc8e35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761bc8e35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OF PHYSICS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675" y="0"/>
            <a:ext cx="84081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ELECTROSTATICS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ELECTRICITY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MAGNETIC EFFECTS OF CURRENT AND MAGNETISM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ELECTROMAGNETIC INDUCTION AND ALTERNATING CURRENTS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ELECTROMAGNETIC WAVES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</a:rPr>
              <a:t>ELECTROSTATICS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Electric Charges and Fields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Electrostatic Potential and Capacitance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7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</a:rPr>
              <a:t>CURRENT ELECTRICITY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1F20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Current Electricity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</a:rPr>
              <a:t>MAGNETIC EFFECTS OF CURRENT AND MAGNETISM 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Moving Charges and Magnetism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Magnetism and Matter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7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25" y="500925"/>
            <a:ext cx="3720000" cy="27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</a:rPr>
              <a:t>ELECTROMAGNETIC INDUCTION AND ALTERNATING CURRENTS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Electromagnetic Induction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Alternating currents</a:t>
            </a:r>
            <a:endParaRPr sz="1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7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</a:rPr>
              <a:t>ELECTROMAGNETIC WAVES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1F20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Electromagnetic Waves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