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D2A60-AAEF-451F-879C-569D71AE82D1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EEBAF-CF82-4092-98B6-E9BDF169F0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51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E5A40-AFE6-4A25-9E7B-9BDF66EB7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66FE7E-4D46-4FF0-80F3-E2FF3FE53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34D0A-9A87-435B-9DD3-C495583F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35BB-D878-4009-8B4D-28F57EDC8024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FC3D0-4A62-49E0-B826-F6209E08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98D99C-FC89-463E-8607-85CC0214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E3C-D7AB-4286-B029-53B084BF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67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7D304-FD28-4743-9D07-9F51ED3E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651DE6-329E-4EBD-8334-5CC3A766C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C12E31-836B-44B3-8331-51593D3F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35BB-D878-4009-8B4D-28F57EDC8024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C882F-9AC7-416C-A5F4-0D2F230C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AF308-2F4C-43A0-8F66-F7A42579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E3C-D7AB-4286-B029-53B084BF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49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1FE472-8F46-4D3B-B743-BC782E972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CE45A0-6FCA-4DE5-8109-FCA4FB011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BB6A5-2EC9-4457-A6C9-EB7148FC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35BB-D878-4009-8B4D-28F57EDC8024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9A1AA-A164-436A-8A6D-92D8CDE1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BAB8B-F2D6-4696-8FD1-5B1690B6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E3C-D7AB-4286-B029-53B084BF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47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AB7FA-B735-416D-ACC6-E258969A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6B3F4-298A-40A0-9165-39CDF7BB4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2D673F-1BDB-48C0-8C89-00A5E3E7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35BB-D878-4009-8B4D-28F57EDC8024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ED070-CECD-41F7-B525-6FABF682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FC91D-EEA8-4E30-9B5F-E8A004A2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E3C-D7AB-4286-B029-53B084BF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13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D8155-A742-4769-A9F0-AAD96C3A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5F4320-D4DB-484D-BC09-6381566A5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9FF92-9EF9-4BFB-BB12-9E8DB7A7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35BB-D878-4009-8B4D-28F57EDC8024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79555-A522-47CA-8F85-12A5F6A9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D90ABD-C74C-44F9-B77B-710E7FA6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E3C-D7AB-4286-B029-53B084BF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7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C8F5D-8B6F-4864-B5C9-631116F3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1D8458-75CB-4479-9F63-9A16A2D68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621AA3-C72E-4ED6-A89D-B6AE16C21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1ABB0C-916E-426B-BBBA-628F565F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35BB-D878-4009-8B4D-28F57EDC8024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5C13AD-3E85-423D-A55E-588B6E47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2B1220-A871-48C2-9217-CCD93AA9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E3C-D7AB-4286-B029-53B084BF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40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6FCBE-30FB-4913-8517-BB0DF7F86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1F0474-9C89-4FE3-B7E6-E7F7EC76F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6F0C79-C431-4078-B07E-ADBB0BB8B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12EDF4-3893-4F32-950B-353F72095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67E7BD-31F4-4ABB-9ABB-BA33AB176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C0A53A-C9F6-48DF-A142-BB3034E9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35BB-D878-4009-8B4D-28F57EDC8024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5A8BA3-85F9-4577-B118-7FA596F62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F780DD-5D5E-498A-A68D-865B2D34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E3C-D7AB-4286-B029-53B084BF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67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CC859-14EB-46F0-85EF-6393A764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591C39-5E39-4E19-A4DD-5370BE84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35BB-D878-4009-8B4D-28F57EDC8024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C119C0-CB7B-4BE7-8007-4010E815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43363E-1C60-4B7F-AFB5-1B60175B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E3C-D7AB-4286-B029-53B084BF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03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DEE390-5E08-4112-B2B9-2B0EC826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35BB-D878-4009-8B4D-28F57EDC8024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4D193E-2F34-4DF1-A90B-FE038282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DD5D1F-DC22-4AC6-99B9-71A4A47E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E3C-D7AB-4286-B029-53B084BF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1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704CF-1D70-4F08-9E84-573155BBB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FA4B52-12F5-4C01-BC6B-B2EEC2609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41CFF-E087-4672-A06E-4615BF56F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EF6A59-9B78-4BBD-9040-EB4AF345E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35BB-D878-4009-8B4D-28F57EDC8024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75E766-3EC0-4C4F-8F10-7EF04FBF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CB29C7-643B-448F-83B5-2A2F0D88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E3C-D7AB-4286-B029-53B084BF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73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D0ABF-C816-40A1-B8D9-6B4423EF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CDA60F-52B8-4EC1-BE32-193DE803E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C46615-C747-4E8C-8287-475F87ACD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D2641D-CE95-446E-ACAF-C8264C65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35BB-D878-4009-8B4D-28F57EDC8024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A4167E-F448-42FC-8E84-D58198F8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81BCD-09B8-4F8B-A30B-27100558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3E3C-D7AB-4286-B029-53B084BF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E2FF2B-A3D6-4C00-A55C-3D7C0F35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C49AD6-49D7-4294-9DC5-137AD10DF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465589-859D-4989-8B3F-E92871051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835BB-D878-4009-8B4D-28F57EDC8024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74ABC8-FC74-411D-8277-69D8C6A42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34FFB-523D-4034-A5B6-A6C77AC98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3E3C-D7AB-4286-B029-53B084BFA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4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15944B-7097-47D4-A92C-6E0F56F55AF5}"/>
              </a:ext>
            </a:extLst>
          </p:cNvPr>
          <p:cNvSpPr txBox="1"/>
          <p:nvPr/>
        </p:nvSpPr>
        <p:spPr>
          <a:xfrm>
            <a:off x="3412062" y="4076575"/>
            <a:ext cx="53583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Branch</a:t>
            </a:r>
            <a:r>
              <a:rPr lang="ko-KR" altLang="en-US" dirty="0"/>
              <a:t>를 메인으로 바꾸고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Fetch origin </a:t>
            </a:r>
            <a:r>
              <a:rPr lang="ko-KR" altLang="en-US" dirty="0"/>
              <a:t>클릭 변경사항 있으면 </a:t>
            </a:r>
            <a:r>
              <a:rPr lang="en-US" altLang="ko-KR" dirty="0"/>
              <a:t>pull </a:t>
            </a:r>
            <a:r>
              <a:rPr lang="ko-KR" altLang="en-US" dirty="0"/>
              <a:t>하라고 뜨는 거 클릭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새로운 </a:t>
            </a:r>
            <a:r>
              <a:rPr lang="en-US" altLang="ko-KR" dirty="0"/>
              <a:t>Branch </a:t>
            </a:r>
            <a:r>
              <a:rPr lang="ko-KR" altLang="en-US" dirty="0"/>
              <a:t>생성하고 </a:t>
            </a:r>
            <a:r>
              <a:rPr lang="en-US" altLang="ko-KR" dirty="0"/>
              <a:t>publish branch </a:t>
            </a:r>
            <a:r>
              <a:rPr lang="ko-KR" altLang="en-US" dirty="0"/>
              <a:t>클릭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절대로 </a:t>
            </a:r>
            <a:r>
              <a:rPr lang="en-US" altLang="ko-KR" dirty="0">
                <a:solidFill>
                  <a:srgbClr val="FF0000"/>
                </a:solidFill>
              </a:rPr>
              <a:t>Branch </a:t>
            </a:r>
            <a:r>
              <a:rPr lang="ko-KR" altLang="en-US" dirty="0">
                <a:solidFill>
                  <a:srgbClr val="FF0000"/>
                </a:solidFill>
              </a:rPr>
              <a:t>메인으로 하면 안됨</a:t>
            </a:r>
            <a:r>
              <a:rPr lang="en-US" altLang="ko-KR" dirty="0">
                <a:solidFill>
                  <a:srgbClr val="FF0000"/>
                </a:solidFill>
              </a:rPr>
              <a:t>!)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Show in Explorer </a:t>
            </a:r>
            <a:r>
              <a:rPr lang="ko-KR" altLang="en-US" dirty="0"/>
              <a:t>누르면 </a:t>
            </a:r>
            <a:r>
              <a:rPr lang="en-US" altLang="ko-KR" dirty="0"/>
              <a:t>GitHub</a:t>
            </a:r>
            <a:r>
              <a:rPr lang="ko-KR" altLang="en-US" dirty="0"/>
              <a:t> 폴더로 이동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C114FC0-F8CD-4ABA-B9A4-5071194C2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4" y="168084"/>
            <a:ext cx="4538663" cy="310991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1311282-AD9F-4186-AB0E-C381C02D5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8084"/>
            <a:ext cx="4543426" cy="310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3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126349C-DF8B-4E83-8EAE-0A3422B5F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9574"/>
            <a:ext cx="5524500" cy="2333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C0F0C5-ACCD-4E66-A36F-2F778C01A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2" y="569574"/>
            <a:ext cx="5438775" cy="230505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DB93C4A-1C88-4111-80EC-29BC6B754B46}"/>
              </a:ext>
            </a:extLst>
          </p:cNvPr>
          <p:cNvSpPr/>
          <p:nvPr/>
        </p:nvSpPr>
        <p:spPr>
          <a:xfrm>
            <a:off x="5700003" y="1425405"/>
            <a:ext cx="791996" cy="5933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복 </a:t>
            </a:r>
            <a:r>
              <a:rPr lang="ko-KR" altLang="en-US" sz="1200" dirty="0" err="1"/>
              <a:t>붙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B45ED0-4B4C-4605-9EFF-56C8FBA5561F}"/>
              </a:ext>
            </a:extLst>
          </p:cNvPr>
          <p:cNvSpPr txBox="1"/>
          <p:nvPr/>
        </p:nvSpPr>
        <p:spPr>
          <a:xfrm>
            <a:off x="1434517" y="3942826"/>
            <a:ext cx="9322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보통 </a:t>
            </a:r>
            <a:r>
              <a:rPr lang="en-US" altLang="ko-KR" dirty="0"/>
              <a:t>views</a:t>
            </a:r>
            <a:r>
              <a:rPr lang="ko-KR" altLang="en-US" dirty="0"/>
              <a:t>랑 </a:t>
            </a:r>
            <a:r>
              <a:rPr lang="en-US" altLang="ko-KR" dirty="0"/>
              <a:t>index.js</a:t>
            </a:r>
            <a:r>
              <a:rPr lang="ko-KR" altLang="en-US" dirty="0"/>
              <a:t>만 작업하기 때문에 두개만 옮기고 </a:t>
            </a:r>
            <a:r>
              <a:rPr lang="en-US" altLang="ko-KR" dirty="0"/>
              <a:t>public</a:t>
            </a:r>
            <a:r>
              <a:rPr lang="ko-KR" altLang="en-US" dirty="0"/>
              <a:t>은 변경 될 때만 옮기면 됨</a:t>
            </a:r>
            <a:endParaRPr lang="en-US" altLang="ko-KR" dirty="0"/>
          </a:p>
          <a:p>
            <a:pPr algn="ctr"/>
            <a:r>
              <a:rPr lang="ko-KR" altLang="ko-KR" dirty="0"/>
              <a:t>※</a:t>
            </a:r>
            <a:r>
              <a:rPr lang="ko-KR" altLang="en-US" dirty="0"/>
              <a:t>꼭</a:t>
            </a:r>
            <a:r>
              <a:rPr lang="en-US" altLang="ko-KR" dirty="0"/>
              <a:t>, </a:t>
            </a:r>
            <a:r>
              <a:rPr lang="ko-KR" altLang="en-US" dirty="0"/>
              <a:t>복사해서 붙여 넣거나 비주얼 스튜디오에서 옮기기</a:t>
            </a:r>
          </a:p>
        </p:txBody>
      </p:sp>
    </p:spTree>
    <p:extLst>
      <p:ext uri="{BB962C8B-B14F-4D97-AF65-F5344CB8AC3E}">
        <p14:creationId xmlns:p14="http://schemas.microsoft.com/office/powerpoint/2010/main" val="178957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EC96AF-89A7-4171-83DB-2068C014A340}"/>
              </a:ext>
            </a:extLst>
          </p:cNvPr>
          <p:cNvSpPr txBox="1"/>
          <p:nvPr/>
        </p:nvSpPr>
        <p:spPr>
          <a:xfrm>
            <a:off x="4238017" y="4513635"/>
            <a:ext cx="371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이런 식으로 드래그 하면 복사 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413000-445E-406D-AFEE-BC945A870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065"/>
            <a:ext cx="12192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2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EAE2418-DE4C-43E3-A0C8-F7D43A73F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3339"/>
            <a:ext cx="12192000" cy="276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7B84B1-572B-452F-9FA6-3FF166F12434}"/>
              </a:ext>
            </a:extLst>
          </p:cNvPr>
          <p:cNvSpPr txBox="1"/>
          <p:nvPr/>
        </p:nvSpPr>
        <p:spPr>
          <a:xfrm>
            <a:off x="2541864" y="4689446"/>
            <a:ext cx="7474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잘 작동되는지 오류 없는지 꼭 확인하고 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/>
              <a:t>본인 개발 폴더에서 작업한 파일 </a:t>
            </a:r>
            <a:r>
              <a:rPr lang="en-US" altLang="ko-KR" dirty="0"/>
              <a:t>GitHub</a:t>
            </a:r>
            <a:r>
              <a:rPr lang="ko-KR" altLang="en-US" dirty="0"/>
              <a:t>폴더로 복</a:t>
            </a:r>
            <a:r>
              <a:rPr lang="en-US" altLang="ko-KR" dirty="0"/>
              <a:t>.</a:t>
            </a:r>
            <a:r>
              <a:rPr lang="ko-KR" altLang="en-US" dirty="0" err="1"/>
              <a:t>붙하면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en-US" altLang="ko-KR" dirty="0"/>
              <a:t>GitHub Desktop</a:t>
            </a:r>
            <a:r>
              <a:rPr lang="ko-KR" altLang="en-US" dirty="0"/>
              <a:t>에 자동 업데이트</a:t>
            </a:r>
          </a:p>
        </p:txBody>
      </p:sp>
    </p:spTree>
    <p:extLst>
      <p:ext uri="{BB962C8B-B14F-4D97-AF65-F5344CB8AC3E}">
        <p14:creationId xmlns:p14="http://schemas.microsoft.com/office/powerpoint/2010/main" val="5805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70A5C57-FA61-4E9D-BC75-8C3924D57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84" y="0"/>
            <a:ext cx="5841316" cy="4029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C40F0A-B218-4852-B229-E26FE7CD6C85}"/>
              </a:ext>
            </a:extLst>
          </p:cNvPr>
          <p:cNvSpPr txBox="1"/>
          <p:nvPr/>
        </p:nvSpPr>
        <p:spPr>
          <a:xfrm>
            <a:off x="1918981" y="4664279"/>
            <a:ext cx="8354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dirty="0"/>
              <a:t>변경사항 작성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en-US" altLang="ko-KR" dirty="0"/>
              <a:t>Commit</a:t>
            </a:r>
          </a:p>
          <a:p>
            <a:pPr marL="342900" indent="-342900" algn="ctr">
              <a:buAutoNum type="arabicPeriod"/>
            </a:pPr>
            <a:r>
              <a:rPr lang="en-US" altLang="ko-KR" dirty="0"/>
              <a:t>Push origin </a:t>
            </a:r>
            <a:r>
              <a:rPr lang="ko-KR" altLang="en-US" dirty="0"/>
              <a:t>누르면 </a:t>
            </a:r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ko-KR" altLang="en-US" dirty="0" err="1"/>
              <a:t>브랜치에</a:t>
            </a:r>
            <a:r>
              <a:rPr lang="ko-KR" altLang="en-US" dirty="0"/>
              <a:t> 저장됨</a:t>
            </a:r>
            <a:endParaRPr lang="en-US" altLang="ko-KR" dirty="0"/>
          </a:p>
          <a:p>
            <a:pPr marL="342900" indent="-342900" algn="ctr">
              <a:buAutoNum type="arabicPeriod"/>
            </a:pPr>
            <a:r>
              <a:rPr lang="en-US" altLang="ko-KR" dirty="0"/>
              <a:t>Create Pull Request </a:t>
            </a:r>
            <a:r>
              <a:rPr lang="ko-KR" altLang="en-US" dirty="0"/>
              <a:t>클릭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8E0B16-859C-431E-82C5-CEFA175CA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5841317" cy="400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522FC30-BC5A-4A84-86E5-14D5382BB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955" y="175098"/>
            <a:ext cx="8998085" cy="4873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CF3358-7495-4569-9E53-19A869B7A5E4}"/>
              </a:ext>
            </a:extLst>
          </p:cNvPr>
          <p:cNvSpPr txBox="1"/>
          <p:nvPr/>
        </p:nvSpPr>
        <p:spPr>
          <a:xfrm>
            <a:off x="3255522" y="5175115"/>
            <a:ext cx="5680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위에 자세한 사항 입력해서 </a:t>
            </a:r>
            <a:r>
              <a:rPr lang="en-US" altLang="ko-KR" dirty="0"/>
              <a:t>create pull request </a:t>
            </a:r>
            <a:r>
              <a:rPr lang="ko-KR" altLang="en-US" dirty="0"/>
              <a:t>하고</a:t>
            </a:r>
            <a:endParaRPr lang="en-US" altLang="ko-KR" dirty="0"/>
          </a:p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깃허브에</a:t>
            </a:r>
            <a:r>
              <a:rPr lang="ko-KR" altLang="en-US" dirty="0">
                <a:solidFill>
                  <a:srgbClr val="FF0000"/>
                </a:solidFill>
              </a:rPr>
              <a:t> 업데이트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했다고 단체 톡에 꼭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말해주기</a:t>
            </a:r>
          </a:p>
        </p:txBody>
      </p:sp>
    </p:spTree>
    <p:extLst>
      <p:ext uri="{BB962C8B-B14F-4D97-AF65-F5344CB8AC3E}">
        <p14:creationId xmlns:p14="http://schemas.microsoft.com/office/powerpoint/2010/main" val="6009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FCB8071-0C90-4EF0-93BB-F1BA38524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246" y="421061"/>
            <a:ext cx="6801507" cy="3684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31820F-8D50-4BBF-8704-EEBD584D261F}"/>
              </a:ext>
            </a:extLst>
          </p:cNvPr>
          <p:cNvSpPr txBox="1"/>
          <p:nvPr/>
        </p:nvSpPr>
        <p:spPr>
          <a:xfrm>
            <a:off x="2432807" y="4781725"/>
            <a:ext cx="729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Merge </a:t>
            </a:r>
            <a:r>
              <a:rPr lang="ko-KR" altLang="en-US" b="1" dirty="0">
                <a:solidFill>
                  <a:srgbClr val="FF0000"/>
                </a:solidFill>
              </a:rPr>
              <a:t>버튼은 절대로 누르면 안됨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373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125</Words>
  <Application>Microsoft Office PowerPoint</Application>
  <PresentationFormat>와이드스크린</PresentationFormat>
  <Paragraphs>18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최경주</dc:creator>
  <cp:lastModifiedBy>최경주</cp:lastModifiedBy>
  <cp:revision>2</cp:revision>
  <dcterms:created xsi:type="dcterms:W3CDTF">2021-09-02T05:50:56Z</dcterms:created>
  <dcterms:modified xsi:type="dcterms:W3CDTF">2021-09-02T06:39:18Z</dcterms:modified>
</cp:coreProperties>
</file>