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0" r:id="rId7"/>
    <p:sldId id="261"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445"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2637DBE-A0CF-4709-8B10-5D448F4BA16B}" type="datetimeFigureOut">
              <a:rPr lang="en-US" smtClean="0"/>
              <a:pPr/>
              <a:t>2/19/2022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1F048-C110-449F-8323-E0D5DF5E4736}"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637DBE-A0CF-4709-8B10-5D448F4BA16B}" type="datetimeFigureOut">
              <a:rPr lang="en-US" smtClean="0"/>
              <a:pPr/>
              <a:t>2/19/2022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1F048-C110-449F-8323-E0D5DF5E4736}" type="slidenum">
              <a:rPr lang="en-IN" smtClean="0"/>
              <a:pPr/>
              <a:t>‹#›</a:t>
            </a:fld>
            <a:endParaRPr lang="en-IN"/>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637DBE-A0CF-4709-8B10-5D448F4BA16B}" type="datetimeFigureOut">
              <a:rPr lang="en-US" smtClean="0"/>
              <a:pPr/>
              <a:t>2/19/2022</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C5B1F048-C110-449F-8323-E0D5DF5E4736}" type="slidenum">
              <a:rPr lang="en-IN" smtClean="0"/>
              <a:pPr/>
              <a:t>‹#›</a:t>
            </a:fld>
            <a:endParaRPr lang="en-IN"/>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637DBE-A0CF-4709-8B10-5D448F4BA16B}" type="datetimeFigureOut">
              <a:rPr lang="en-US" smtClean="0"/>
              <a:pPr/>
              <a:t>2/19/2022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1F048-C110-449F-8323-E0D5DF5E4736}" type="slidenum">
              <a:rPr lang="en-IN" smtClean="0"/>
              <a:pPr/>
              <a:t>‹#›</a:t>
            </a:fld>
            <a:endParaRPr lang="en-IN"/>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637DBE-A0CF-4709-8B10-5D448F4BA16B}" type="datetimeFigureOut">
              <a:rPr lang="en-US" smtClean="0"/>
              <a:pPr/>
              <a:t>2/19/2022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1F048-C110-449F-8323-E0D5DF5E473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637DBE-A0CF-4709-8B10-5D448F4BA16B}" type="datetimeFigureOut">
              <a:rPr lang="en-US" smtClean="0"/>
              <a:pPr/>
              <a:t>2/19/2022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1F048-C110-449F-8323-E0D5DF5E4736}" type="slidenum">
              <a:rPr lang="en-IN" smtClean="0"/>
              <a:pPr/>
              <a:t>‹#›</a:t>
            </a:fld>
            <a:endParaRPr lang="en-IN"/>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637DBE-A0CF-4709-8B10-5D448F4BA16B}" type="datetimeFigureOut">
              <a:rPr lang="en-US" smtClean="0"/>
              <a:pPr/>
              <a:t>2/19/2022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1F048-C110-449F-8323-E0D5DF5E4736}" type="slidenum">
              <a:rPr lang="en-IN" smtClean="0"/>
              <a:pPr/>
              <a:t>‹#›</a:t>
            </a:fld>
            <a:endParaRPr lang="en-IN"/>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637DBE-A0CF-4709-8B10-5D448F4BA16B}" type="datetimeFigureOut">
              <a:rPr lang="en-US" smtClean="0"/>
              <a:pPr/>
              <a:t>2/19/2022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1F048-C110-449F-8323-E0D5DF5E4736}" type="slidenum">
              <a:rPr lang="en-IN" smtClean="0"/>
              <a:pPr/>
              <a:t>‹#›</a:t>
            </a:fld>
            <a:endParaRPr lang="en-IN"/>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37DBE-A0CF-4709-8B10-5D448F4BA16B}" type="datetimeFigureOut">
              <a:rPr lang="en-US" smtClean="0"/>
              <a:pPr/>
              <a:t>2/19/2022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1F048-C110-449F-8323-E0D5DF5E4736}" type="slidenum">
              <a:rPr lang="en-IN" smtClean="0"/>
              <a:pPr/>
              <a:t>‹#›</a:t>
            </a:fld>
            <a:endParaRPr lang="en-IN"/>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637DBE-A0CF-4709-8B10-5D448F4BA16B}" type="datetimeFigureOut">
              <a:rPr lang="en-US" smtClean="0"/>
              <a:pPr/>
              <a:t>2/19/2022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1F048-C110-449F-8323-E0D5DF5E4736}"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2637DBE-A0CF-4709-8B10-5D448F4BA16B}" type="datetimeFigureOut">
              <a:rPr lang="en-US" smtClean="0"/>
              <a:pPr/>
              <a:t>2/19/2022</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C5B1F048-C110-449F-8323-E0D5DF5E473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2637DBE-A0CF-4709-8B10-5D448F4BA16B}" type="datetimeFigureOut">
              <a:rPr lang="en-US" smtClean="0"/>
              <a:pPr/>
              <a:t>2/19/2022</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5B1F048-C110-449F-8323-E0D5DF5E473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dissolv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1428736"/>
            <a:ext cx="4714908" cy="3071834"/>
          </a:xfrm>
        </p:spPr>
        <p:txBody>
          <a:bodyPr>
            <a:noAutofit/>
          </a:bodyPr>
          <a:lstStyle/>
          <a:p>
            <a:pPr algn="ctr"/>
            <a:r>
              <a:rPr lang="en-IN" dirty="0" smtClean="0">
                <a:solidFill>
                  <a:schemeClr val="tx1"/>
                </a:solidFill>
                <a:latin typeface="Times New Roman" pitchFamily="18" charset="0"/>
                <a:cs typeface="Times New Roman" pitchFamily="18" charset="0"/>
              </a:rPr>
              <a:t>Google Meet is </a:t>
            </a:r>
            <a:r>
              <a:rPr lang="en-IN" dirty="0">
                <a:solidFill>
                  <a:schemeClr val="tx1"/>
                </a:solidFill>
                <a:latin typeface="Times New Roman" pitchFamily="18" charset="0"/>
                <a:cs typeface="Times New Roman" pitchFamily="18" charset="0"/>
              </a:rPr>
              <a:t>a video conferencing service from Google. It's a great solution for both individuals and businesses to meet on audio and video calls. It was born from Google Hangouts, but boasts some unique </a:t>
            </a:r>
            <a:r>
              <a:rPr lang="en-IN" dirty="0" smtClean="0">
                <a:solidFill>
                  <a:schemeClr val="tx1"/>
                </a:solidFill>
                <a:latin typeface="Times New Roman" pitchFamily="18" charset="0"/>
                <a:cs typeface="Times New Roman" pitchFamily="18" charset="0"/>
              </a:rPr>
              <a:t>features. One of the best things about Google Meet is that you don't need to install any software on desktop. Everyone in the call (the organizer and the attendees) simply has to be using a modern web browser.</a:t>
            </a:r>
            <a:endParaRPr lang="en-IN" dirty="0">
              <a:solidFill>
                <a:schemeClr val="tx1"/>
              </a:solidFill>
              <a:latin typeface="Times New Roman" pitchFamily="18" charset="0"/>
              <a:cs typeface="Times New Roman" pitchFamily="18" charset="0"/>
            </a:endParaRPr>
          </a:p>
        </p:txBody>
      </p:sp>
      <p:pic>
        <p:nvPicPr>
          <p:cNvPr id="4" name="Picture 3" descr="02y6SQ4hhnWGi8zjE2FlYqi-8..v1615070874.jpg"/>
          <p:cNvPicPr>
            <a:picLocks noChangeAspect="1"/>
          </p:cNvPicPr>
          <p:nvPr/>
        </p:nvPicPr>
        <p:blipFill>
          <a:blip r:embed="rId2"/>
          <a:srcRect l="7649" t="14925" r="8395" b="11939"/>
          <a:stretch>
            <a:fillRect/>
          </a:stretch>
        </p:blipFill>
        <p:spPr>
          <a:xfrm>
            <a:off x="5072066" y="1714488"/>
            <a:ext cx="4000495" cy="2428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2571736" y="357166"/>
            <a:ext cx="4000528" cy="646331"/>
          </a:xfrm>
          <a:prstGeom prst="rect">
            <a:avLst/>
          </a:prstGeom>
          <a:noFill/>
        </p:spPr>
        <p:txBody>
          <a:bodyPr wrap="square" rtlCol="0">
            <a:spAutoFit/>
          </a:bodyPr>
          <a:lstStyle/>
          <a:p>
            <a:pPr algn="ctr"/>
            <a:r>
              <a:rPr lang="en-IN"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GOOGLE MEET</a:t>
            </a:r>
            <a:endParaRPr lang="en-IN"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endParaRPr>
          </a:p>
        </p:txBody>
      </p:sp>
      <p:sp>
        <p:nvSpPr>
          <p:cNvPr id="6" name="TextBox 5"/>
          <p:cNvSpPr txBox="1"/>
          <p:nvPr/>
        </p:nvSpPr>
        <p:spPr>
          <a:xfrm>
            <a:off x="3214678" y="5643578"/>
            <a:ext cx="3091039" cy="923330"/>
          </a:xfrm>
          <a:prstGeom prst="rect">
            <a:avLst/>
          </a:prstGeom>
          <a:noFill/>
        </p:spPr>
        <p:txBody>
          <a:bodyPr wrap="none" rtlCol="0">
            <a:spAutoFit/>
          </a:bodyPr>
          <a:lstStyle/>
          <a:p>
            <a:pPr algn="ctr"/>
            <a:r>
              <a:rPr lang="en-IN" dirty="0" smtClean="0"/>
              <a:t>By: M. HUSSAIN </a:t>
            </a:r>
            <a:r>
              <a:rPr lang="en-IN" dirty="0" smtClean="0"/>
              <a:t>NATHANI- 25</a:t>
            </a:r>
          </a:p>
          <a:p>
            <a:pPr algn="ctr"/>
            <a:r>
              <a:rPr lang="en-IN" dirty="0" smtClean="0"/>
              <a:t>UJJVAL DUBEY- 74</a:t>
            </a:r>
            <a:endParaRPr lang="en-IN" dirty="0" smtClean="0"/>
          </a:p>
          <a:p>
            <a:pPr algn="ctr"/>
            <a:r>
              <a:rPr lang="en-IN" dirty="0" smtClean="0"/>
              <a:t>FYCS</a:t>
            </a:r>
            <a:endParaRPr lang="en-IN"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Meet’s Features:</a:t>
            </a:r>
            <a:endParaRPr lang="en-IN" dirty="0"/>
          </a:p>
        </p:txBody>
      </p:sp>
      <p:sp>
        <p:nvSpPr>
          <p:cNvPr id="3" name="Content Placeholder 2"/>
          <p:cNvSpPr>
            <a:spLocks noGrp="1"/>
          </p:cNvSpPr>
          <p:nvPr>
            <p:ph idx="1"/>
          </p:nvPr>
        </p:nvSpPr>
        <p:spPr/>
        <p:txBody>
          <a:bodyPr>
            <a:normAutofit/>
          </a:bodyPr>
          <a:lstStyle/>
          <a:p>
            <a:r>
              <a:rPr lang="en-IN" sz="2400" dirty="0" smtClean="0"/>
              <a:t>Unlimited number of meetings</a:t>
            </a:r>
          </a:p>
          <a:p>
            <a:r>
              <a:rPr lang="en-IN" sz="2400" dirty="0" smtClean="0"/>
              <a:t>Live captioning during meetings</a:t>
            </a:r>
          </a:p>
          <a:p>
            <a:r>
              <a:rPr lang="en-IN" sz="2400" dirty="0" smtClean="0"/>
              <a:t>Compatible across devices</a:t>
            </a:r>
          </a:p>
          <a:p>
            <a:r>
              <a:rPr lang="en-IN" sz="2400" dirty="0" smtClean="0"/>
              <a:t>Video and audio preview screen</a:t>
            </a:r>
          </a:p>
          <a:p>
            <a:r>
              <a:rPr lang="en-IN" sz="2400" dirty="0" smtClean="0"/>
              <a:t>Adjustable layouts and screen settings</a:t>
            </a:r>
          </a:p>
          <a:p>
            <a:r>
              <a:rPr lang="en-IN" sz="2400" dirty="0" smtClean="0"/>
              <a:t>Controls for meeting hosts</a:t>
            </a:r>
          </a:p>
          <a:p>
            <a:r>
              <a:rPr lang="en-IN" sz="2400" dirty="0" smtClean="0"/>
              <a:t>Screen sharing with participants</a:t>
            </a:r>
          </a:p>
          <a:p>
            <a:r>
              <a:rPr lang="en-IN" sz="2400" dirty="0" smtClean="0"/>
              <a:t>Messaging with participants</a:t>
            </a:r>
          </a:p>
          <a:p>
            <a:r>
              <a:rPr lang="en-IN" sz="2400" dirty="0" smtClean="0"/>
              <a:t>Integration with Google and Microsoft Office apps</a:t>
            </a:r>
          </a:p>
          <a:p>
            <a:endParaRPr lang="en-IN"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to access Google Meet:</a:t>
            </a:r>
            <a:endParaRPr lang="en-IN" dirty="0"/>
          </a:p>
        </p:txBody>
      </p:sp>
      <p:sp>
        <p:nvSpPr>
          <p:cNvPr id="3" name="Content Placeholder 2"/>
          <p:cNvSpPr>
            <a:spLocks noGrp="1"/>
          </p:cNvSpPr>
          <p:nvPr>
            <p:ph idx="1"/>
          </p:nvPr>
        </p:nvSpPr>
        <p:spPr/>
        <p:txBody>
          <a:bodyPr>
            <a:normAutofit/>
          </a:bodyPr>
          <a:lstStyle/>
          <a:p>
            <a:r>
              <a:rPr lang="en-IN" sz="2400" cap="all" dirty="0" smtClean="0"/>
              <a:t>FROM YOUR COMPUTER:</a:t>
            </a:r>
          </a:p>
          <a:p>
            <a:pPr>
              <a:buNone/>
            </a:pPr>
            <a:r>
              <a:rPr lang="en-IN" sz="2400" dirty="0" smtClean="0"/>
              <a:t>	Use any modern web browser—no download required</a:t>
            </a:r>
          </a:p>
          <a:p>
            <a:pPr>
              <a:buNone/>
            </a:pPr>
            <a:r>
              <a:rPr lang="en-IN" sz="2400" dirty="0" smtClean="0"/>
              <a:t>	You can start a meeting or join a meeting from any modern browser on your desktop or laptop. There’s no additional software to install.</a:t>
            </a:r>
          </a:p>
          <a:p>
            <a:pPr>
              <a:buNone/>
            </a:pPr>
            <a:endParaRPr lang="en-IN" sz="2400" dirty="0" smtClean="0"/>
          </a:p>
          <a:p>
            <a:r>
              <a:rPr lang="en-IN" sz="2400" cap="all" dirty="0" smtClean="0"/>
              <a:t>FROM YOUR PHONE OR TABLET:</a:t>
            </a:r>
          </a:p>
          <a:p>
            <a:pPr>
              <a:buNone/>
            </a:pPr>
            <a:r>
              <a:rPr lang="en-IN" sz="2400" dirty="0" smtClean="0"/>
              <a:t>	Download the Google Meet mobile app</a:t>
            </a:r>
          </a:p>
          <a:p>
            <a:pPr>
              <a:buNone/>
            </a:pPr>
            <a:r>
              <a:rPr lang="en-IN" sz="2400" dirty="0" smtClean="0"/>
              <a:t>	Join, host, or share your screen from the Google Meet mobile app. Download from Google Play or Apple Store.</a:t>
            </a:r>
          </a:p>
          <a:p>
            <a:endParaRPr lang="en-IN"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to sign up for Google Meet:</a:t>
            </a:r>
            <a:endParaRPr lang="en-IN" dirty="0"/>
          </a:p>
        </p:txBody>
      </p:sp>
      <p:sp>
        <p:nvSpPr>
          <p:cNvPr id="3" name="Content Placeholder 2"/>
          <p:cNvSpPr>
            <a:spLocks noGrp="1"/>
          </p:cNvSpPr>
          <p:nvPr>
            <p:ph idx="1"/>
          </p:nvPr>
        </p:nvSpPr>
        <p:spPr/>
        <p:txBody>
          <a:bodyPr>
            <a:normAutofit/>
          </a:bodyPr>
          <a:lstStyle/>
          <a:p>
            <a:r>
              <a:rPr lang="en-IN" sz="2400" dirty="0" smtClean="0"/>
              <a:t>For personal use: </a:t>
            </a:r>
          </a:p>
          <a:p>
            <a:pPr>
              <a:buNone/>
            </a:pPr>
            <a:r>
              <a:rPr lang="en-IN" sz="2400" dirty="0" smtClean="0"/>
              <a:t>	If you’re already using Gmail, Google Photos, YouTube, or another Google product, just sign in to your existing Google Account.</a:t>
            </a:r>
          </a:p>
          <a:p>
            <a:r>
              <a:rPr lang="en-IN" sz="2400" dirty="0" smtClean="0"/>
              <a:t>For business use: </a:t>
            </a:r>
          </a:p>
          <a:p>
            <a:pPr>
              <a:buNone/>
            </a:pPr>
            <a:r>
              <a:rPr lang="en-IN" sz="2400" dirty="0" smtClean="0"/>
              <a:t>	If you're already a Google Workspace user, just sign in to your existing account.</a:t>
            </a:r>
          </a:p>
          <a:p>
            <a:r>
              <a:rPr lang="en-IN" sz="2400" dirty="0" smtClean="0"/>
              <a:t>For Google Workspace admin: </a:t>
            </a:r>
          </a:p>
          <a:p>
            <a:pPr>
              <a:buNone/>
            </a:pPr>
            <a:r>
              <a:rPr lang="en-IN" sz="2400" dirty="0" smtClean="0"/>
              <a:t>	Google Meet is already included in Google Workspace and Google Workspace for Education Fundamentals.</a:t>
            </a:r>
          </a:p>
          <a:p>
            <a:pPr>
              <a:buNone/>
            </a:pPr>
            <a:endParaRPr lang="en-IN"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to start a video meeting:</a:t>
            </a:r>
            <a:endParaRPr lang="en-IN" dirty="0"/>
          </a:p>
        </p:txBody>
      </p:sp>
      <p:pic>
        <p:nvPicPr>
          <p:cNvPr id="2050" name="Picture 2"/>
          <p:cNvPicPr>
            <a:picLocks noChangeAspect="1" noChangeArrowheads="1"/>
          </p:cNvPicPr>
          <p:nvPr/>
        </p:nvPicPr>
        <p:blipFill>
          <a:blip r:embed="rId2"/>
          <a:srcRect t="4412" b="4411"/>
          <a:stretch>
            <a:fillRect/>
          </a:stretch>
        </p:blipFill>
        <p:spPr bwMode="auto">
          <a:xfrm>
            <a:off x="222262" y="2285992"/>
            <a:ext cx="8636018" cy="4429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2643174" y="1643050"/>
            <a:ext cx="3651962" cy="369332"/>
          </a:xfrm>
          <a:prstGeom prst="rect">
            <a:avLst/>
          </a:prstGeom>
          <a:noFill/>
        </p:spPr>
        <p:txBody>
          <a:bodyPr wrap="none" rtlCol="0">
            <a:spAutoFit/>
          </a:bodyPr>
          <a:lstStyle/>
          <a:p>
            <a:r>
              <a:rPr lang="en-IN" b="1" dirty="0" smtClean="0"/>
              <a:t>On Web: </a:t>
            </a:r>
            <a:r>
              <a:rPr lang="en-IN" b="1" dirty="0" smtClean="0">
                <a:solidFill>
                  <a:srgbClr val="00B0F0"/>
                </a:solidFill>
              </a:rPr>
              <a:t>https://meet.google.com/</a:t>
            </a:r>
            <a:endParaRPr lang="en-IN" b="1" dirty="0">
              <a:solidFill>
                <a:srgbClr val="00B0F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Create a new meeting:</a:t>
            </a:r>
            <a:endParaRPr lang="en-IN" sz="4800" dirty="0"/>
          </a:p>
        </p:txBody>
      </p:sp>
      <p:pic>
        <p:nvPicPr>
          <p:cNvPr id="1028" name="Picture 4"/>
          <p:cNvPicPr>
            <a:picLocks noGrp="1" noChangeAspect="1" noChangeArrowheads="1"/>
          </p:cNvPicPr>
          <p:nvPr>
            <p:ph idx="1"/>
          </p:nvPr>
        </p:nvPicPr>
        <p:blipFill>
          <a:blip r:embed="rId2"/>
          <a:srcRect l="34746" t="18531" r="34851" b="18153"/>
          <a:stretch>
            <a:fillRect/>
          </a:stretch>
        </p:blipFill>
        <p:spPr bwMode="auto">
          <a:xfrm>
            <a:off x="5286380" y="2143116"/>
            <a:ext cx="3429024" cy="4016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p:cNvSpPr txBox="1">
            <a:spLocks/>
          </p:cNvSpPr>
          <p:nvPr/>
        </p:nvSpPr>
        <p:spPr>
          <a:xfrm>
            <a:off x="457200" y="1775191"/>
            <a:ext cx="4186238" cy="4625609"/>
          </a:xfrm>
          <a:prstGeom prst="rect">
            <a:avLst/>
          </a:prstGeom>
        </p:spPr>
        <p:txBody>
          <a:bodyPr vert="horz" lIns="54864" tIns="91440" rtlCol="0">
            <a:normAutofit/>
          </a:bodyPr>
          <a:lstStyle/>
          <a:p>
            <a:r>
              <a:rPr lang="en-IN" sz="2800" dirty="0" smtClean="0"/>
              <a:t>To </a:t>
            </a:r>
            <a:r>
              <a:rPr lang="en-IN" sz="2800" dirty="0"/>
              <a:t>create a new video meeting, log in to your existing Google Account or sign up for free.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401080" cy="1252728"/>
          </a:xfrm>
        </p:spPr>
        <p:txBody>
          <a:bodyPr>
            <a:normAutofit fontScale="90000"/>
          </a:bodyPr>
          <a:lstStyle/>
          <a:p>
            <a:r>
              <a:rPr lang="en-IN" dirty="0" smtClean="0"/>
              <a:t>Invite others to your online meeting:</a:t>
            </a:r>
            <a:endParaRPr lang="en-IN" dirty="0"/>
          </a:p>
        </p:txBody>
      </p:sp>
      <p:sp>
        <p:nvSpPr>
          <p:cNvPr id="3" name="Content Placeholder 2"/>
          <p:cNvSpPr>
            <a:spLocks noGrp="1"/>
          </p:cNvSpPr>
          <p:nvPr>
            <p:ph idx="1"/>
          </p:nvPr>
        </p:nvSpPr>
        <p:spPr>
          <a:xfrm>
            <a:off x="0" y="1775191"/>
            <a:ext cx="5143504" cy="4625609"/>
          </a:xfrm>
        </p:spPr>
        <p:txBody>
          <a:bodyPr>
            <a:normAutofit/>
          </a:bodyPr>
          <a:lstStyle/>
          <a:p>
            <a:pPr>
              <a:buNone/>
            </a:pPr>
            <a:r>
              <a:rPr lang="en-IN" sz="2800" dirty="0" smtClean="0"/>
              <a:t>	Send a link or meeting code to anyone you want to join the meeting. For the free version of Google Meet, guests will need to create or sign in to an existing Google Account to join.</a:t>
            </a:r>
            <a:endParaRPr lang="en-IN" sz="2800" dirty="0"/>
          </a:p>
        </p:txBody>
      </p:sp>
      <p:pic>
        <p:nvPicPr>
          <p:cNvPr id="3074" name="Picture 2"/>
          <p:cNvPicPr>
            <a:picLocks noChangeAspect="1" noChangeArrowheads="1"/>
          </p:cNvPicPr>
          <p:nvPr/>
        </p:nvPicPr>
        <p:blipFill>
          <a:blip r:embed="rId2"/>
          <a:srcRect l="3515" t="14583" r="73633" b="50000"/>
          <a:stretch>
            <a:fillRect/>
          </a:stretch>
        </p:blipFill>
        <p:spPr bwMode="auto">
          <a:xfrm>
            <a:off x="5214942" y="2029548"/>
            <a:ext cx="3571900" cy="3113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Join a meeting:</a:t>
            </a:r>
            <a:endParaRPr lang="en-IN" dirty="0"/>
          </a:p>
        </p:txBody>
      </p:sp>
      <p:sp>
        <p:nvSpPr>
          <p:cNvPr id="3" name="Content Placeholder 2"/>
          <p:cNvSpPr>
            <a:spLocks noGrp="1"/>
          </p:cNvSpPr>
          <p:nvPr>
            <p:ph idx="1"/>
          </p:nvPr>
        </p:nvSpPr>
        <p:spPr>
          <a:xfrm>
            <a:off x="-142908" y="1714488"/>
            <a:ext cx="5286380" cy="4625609"/>
          </a:xfrm>
        </p:spPr>
        <p:txBody>
          <a:bodyPr/>
          <a:lstStyle/>
          <a:p>
            <a:pPr>
              <a:buNone/>
            </a:pPr>
            <a:r>
              <a:rPr lang="en-IN" dirty="0" smtClean="0"/>
              <a:t>	</a:t>
            </a:r>
            <a:r>
              <a:rPr lang="en-IN" sz="2800" dirty="0" smtClean="0"/>
              <a:t>Tap the meeting link from the invite, enter the meeting code from your host, or call into the meeting using the dial-in number and PIN in the invite.</a:t>
            </a:r>
            <a:endParaRPr lang="en-IN" dirty="0"/>
          </a:p>
        </p:txBody>
      </p:sp>
      <p:pic>
        <p:nvPicPr>
          <p:cNvPr id="4099" name="Picture 3"/>
          <p:cNvPicPr>
            <a:picLocks noChangeAspect="1" noChangeArrowheads="1"/>
          </p:cNvPicPr>
          <p:nvPr/>
        </p:nvPicPr>
        <p:blipFill>
          <a:blip r:embed="rId2"/>
          <a:srcRect l="4882" t="34375" r="62305" b="32291"/>
          <a:stretch>
            <a:fillRect/>
          </a:stretch>
        </p:blipFill>
        <p:spPr bwMode="auto">
          <a:xfrm>
            <a:off x="5000628" y="2571744"/>
            <a:ext cx="4000528" cy="2286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_You_Ppt_PowerPoint_Presentation_Professional_Format_Slide_1-.jpg"/>
          <p:cNvPicPr>
            <a:picLocks noChangeAspect="1"/>
          </p:cNvPicPr>
          <p:nvPr/>
        </p:nvPicPr>
        <p:blipFill>
          <a:blip r:embed="rId2">
            <a:lum bright="-30000" contrast="40000"/>
          </a:blip>
          <a:srcRect l="10045" b="12946"/>
          <a:stretch>
            <a:fillRect/>
          </a:stretch>
        </p:blipFill>
        <p:spPr>
          <a:xfrm>
            <a:off x="0" y="-142900"/>
            <a:ext cx="9144000" cy="7000900"/>
          </a:xfrm>
          <a:prstGeom prst="rect">
            <a:avLst/>
          </a:prstGeom>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1383</TotalTime>
  <Words>208</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Slide 1</vt:lpstr>
      <vt:lpstr>Meet’s Features:</vt:lpstr>
      <vt:lpstr>How to access Google Meet:</vt:lpstr>
      <vt:lpstr>How to sign up for Google Meet:</vt:lpstr>
      <vt:lpstr>How to start a video meeting:</vt:lpstr>
      <vt:lpstr>Create a new meeting:</vt:lpstr>
      <vt:lpstr>Invite others to your online meeting:</vt:lpstr>
      <vt:lpstr>Join a meeting:</vt:lpstr>
      <vt:lpstr>Slide 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Home</cp:lastModifiedBy>
  <cp:revision>17</cp:revision>
  <dcterms:created xsi:type="dcterms:W3CDTF">2022-02-05T09:24:02Z</dcterms:created>
  <dcterms:modified xsi:type="dcterms:W3CDTF">2022-02-19T06:37:42Z</dcterms:modified>
</cp:coreProperties>
</file>