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F33-01DB-00E5-F30F-7D554FC8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CEEFD-A4DC-7C0B-CDF5-A7851BA7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822-4B98-CA9C-8A98-A51FC2BA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ACD8-C8AD-C48B-4FFF-26C52D4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F5A3-0331-B24B-045E-46D39E9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4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BC8D-A586-2020-9A56-A58D34CF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5CC6-7344-09AB-3B41-E2172331F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6504-BBBC-6B2E-CE16-55F9D2A9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B4B8-E227-FEB1-8C2E-7E0883FF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E089-2213-8D5D-DDAA-D29D8602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8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6E083-C609-A91A-6795-47C5B8026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5CFEC-57E5-CDD5-4B20-6709DE3C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D11D-EFF1-35C9-B81C-5B8919D8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F279-6FA5-5EB0-4495-8F2554D7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C0BC-EE26-CB4D-AE43-39351DD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2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C7D-9AB4-CC9F-FE3A-A4C4E95E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4F43-EB40-8F80-7D00-F558ECA6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24AE-5B24-F945-E3FF-6F8E5AB5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B413-B82D-3036-0B11-4CE64DF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2A1D-4D94-926B-EB44-01A832A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1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276-2614-D791-E215-A4D51101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9AEB0-0AE7-35F7-D543-D8330DC5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D164-8A57-2A2A-5AE2-C9F16CEC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E876-983F-8D1E-A386-2383D466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A43A-8B08-9183-B2DF-F299490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6E0-11BD-BE0C-52BB-0279AA6C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151-0D4D-E6BA-FDB0-96EFAF22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639A-4349-8072-98DA-821E11E7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93BD-7FDE-522B-7969-5FBC62D4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8301-7696-08FA-0B42-6A24AF4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C1D3-1974-CB45-68BE-993436A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5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E2E-DB37-3837-9BA5-59FF789D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452E-A607-7788-DA0A-9A0EF3BE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C281-687E-7F43-A58C-BE8C7B7C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F5115-4EA4-41D4-4CDA-69456BC1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C35A-E6AC-CEFD-5F43-0C511C77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D99F0-38D0-D8EB-E7F1-47C92F6B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835F7-FCA6-4865-2040-9FAD585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13E8-551B-585A-683D-3A8F834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D86-D279-6DFD-D286-55C378E2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2BC72-C531-FF2A-A72E-A147FF28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D18A4-D9A9-5BCE-F4B0-A8EF5E5D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6E414-A894-BA0D-BBB1-E064DE5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0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83E2-63F6-CF00-CA3F-58E5B32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A3FD1-B39B-2AAD-A14C-F8E1EBE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9F134-EF8F-B45C-9C8C-13E6C38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6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EDD8-38C7-6E47-38E6-19EC109B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D725-1FBC-F195-0E2C-6AF608F4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14D-7485-EBA8-C427-F702536B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1F14-23C3-F56F-113B-62BF8B75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F9C95-DCC8-7CD5-A1A2-A2505FAE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4C49-5E91-778F-8FB1-06BE98A4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66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C19A-8D1E-F1C5-C57C-53B9858D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A5CB9-2365-AFCC-7404-F6491F895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460F-2B67-CCDD-4495-C722C8F5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4D52-8983-A24E-8557-3CAB048B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5C65-FA5B-8C98-2E55-10810801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CC280-EF50-D2E8-F99B-2992AAA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0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63BF7-6822-37A6-F7DA-9521635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D67F-69EB-A1EC-4F9B-58A45A05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F241-C51A-86B0-ED9D-3D7C5EBA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7370A-AEDC-441D-860E-D1FE4D4D2D11}" type="datetimeFigureOut">
              <a:rPr lang="en-AU" smtClean="0"/>
              <a:t>26/04/2024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B733-ABD8-7E5D-650A-256FFC4C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611E-F4E5-9EA0-666C-C30A82A8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3E12A-550C-450A-8ED2-89E3739F6A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1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rl.au.m.mimecastprotect.com/s/GnzVC71Zvqh64NNXT8Zkp7?domain=github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FB992-3AFB-59B1-8569-B526E055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Peer Programming Task: Topic 3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71D34-F5FB-364D-CC78-41CFBC99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6" y="4909624"/>
            <a:ext cx="10005951" cy="14762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Ujjwal </a:t>
            </a:r>
            <a:r>
              <a:rPr lang="en-US" dirty="0" err="1"/>
              <a:t>Dhakal</a:t>
            </a:r>
            <a:endParaRPr lang="en-US" dirty="0"/>
          </a:p>
          <a:p>
            <a:pPr algn="l"/>
            <a:r>
              <a:rPr lang="en-US" dirty="0"/>
              <a:t>Tanisha Mina Oishi</a:t>
            </a:r>
          </a:p>
          <a:p>
            <a:pPr algn="l"/>
            <a:r>
              <a:rPr lang="en-US" dirty="0"/>
              <a:t>Reuben Anning </a:t>
            </a:r>
          </a:p>
          <a:p>
            <a:pPr algn="l"/>
            <a:r>
              <a:rPr lang="en-AU" dirty="0"/>
              <a:t>Mahdi </a:t>
            </a:r>
            <a:r>
              <a:rPr lang="en-AU" dirty="0" err="1"/>
              <a:t>Ul</a:t>
            </a:r>
            <a:r>
              <a:rPr lang="en-AU" dirty="0"/>
              <a:t> </a:t>
            </a:r>
            <a:r>
              <a:rPr lang="en-AU" dirty="0" err="1"/>
              <a:t>Ruddro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5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D6294-7772-9B11-A446-8231F32D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Repository Link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FE1760-538D-9BD9-4A96-507AEB856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5397" y="4960961"/>
            <a:ext cx="7055893" cy="107805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https://github.com/Ujjwal-D/Peer-Programming-Defensive-Technology</a:t>
            </a: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3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396ED-73F4-14EC-72D7-86A8751B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45" y="-520506"/>
            <a:ext cx="3855888" cy="673503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testWDAC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FBAE21-AF12-1F56-85A2-1636BBDD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61" y="637762"/>
            <a:ext cx="5762678" cy="3025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BB2B362-B28C-EB08-A08A-1EA7BCE5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43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179B2-1309-8044-33ED-ADA16546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637763"/>
            <a:ext cx="3377789" cy="5576768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Function </a:t>
            </a:r>
            <a:r>
              <a:rPr lang="en-US" sz="3700" dirty="0" err="1">
                <a:solidFill>
                  <a:schemeClr val="bg1"/>
                </a:solidFill>
              </a:rPr>
              <a:t>setupWDAC</a:t>
            </a:r>
            <a:r>
              <a:rPr lang="en-US" sz="3700" dirty="0">
                <a:solidFill>
                  <a:schemeClr val="bg1"/>
                </a:solidFill>
              </a:rPr>
              <a:t>() w/ added code to check first argument of command line</a:t>
            </a:r>
            <a:endParaRPr lang="en-AU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1E6E15-219D-706E-698A-202D10D2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5" y="1034908"/>
            <a:ext cx="6126857" cy="2236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5D02D8-17DF-DE23-572C-BF089244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57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10C4-7EDF-F8EA-BD52-F9488BEF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3" y="637763"/>
            <a:ext cx="3110299" cy="5576768"/>
          </a:xfrm>
        </p:spPr>
        <p:txBody>
          <a:bodyPr anchor="t">
            <a:normAutofit/>
          </a:bodyPr>
          <a:lstStyle/>
          <a:p>
            <a:r>
              <a:rPr lang="en-US" sz="3700" dirty="0" err="1">
                <a:solidFill>
                  <a:schemeClr val="bg1"/>
                </a:solidFill>
              </a:rPr>
              <a:t>enableWDAC</a:t>
            </a:r>
            <a:r>
              <a:rPr lang="en-US" sz="3400" dirty="0">
                <a:solidFill>
                  <a:schemeClr val="bg1"/>
                </a:solidFill>
              </a:rPr>
              <a:t>()</a:t>
            </a:r>
            <a:endParaRPr lang="en-AU" sz="3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2389DA7-7E68-AA92-F3B4-86C345CE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76" y="1122574"/>
            <a:ext cx="6008332" cy="2102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B555BB-1C0B-7926-8A3E-619C2829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666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71CC-DF3D-268D-B934-D1DCA00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3700" dirty="0" err="1">
                <a:solidFill>
                  <a:schemeClr val="bg1"/>
                </a:solidFill>
              </a:rPr>
              <a:t>resetWDAC</a:t>
            </a:r>
            <a:r>
              <a:rPr lang="en-US" sz="3700" dirty="0">
                <a:solidFill>
                  <a:schemeClr val="bg1"/>
                </a:solidFill>
              </a:rPr>
              <a:t>()</a:t>
            </a:r>
            <a:endParaRPr lang="en-AU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B4A8FB-0D57-82C8-4337-647D9156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5" y="592041"/>
            <a:ext cx="5670658" cy="3207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567723-1E3F-65D3-3875-9E60E72D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865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Peer Programming Task: Topic 3</vt:lpstr>
      <vt:lpstr>Github Repository Link</vt:lpstr>
      <vt:lpstr>Function testWDAC()</vt:lpstr>
      <vt:lpstr>Function setupWDAC() w/ added code to check first argument of command line</vt:lpstr>
      <vt:lpstr>enableWDAC()</vt:lpstr>
      <vt:lpstr>resetWDAC()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 Task: Topic 3</dc:title>
  <dc:creator>Reuben Anning</dc:creator>
  <cp:lastModifiedBy>Reuben Anning</cp:lastModifiedBy>
  <cp:revision>2</cp:revision>
  <dcterms:created xsi:type="dcterms:W3CDTF">2024-04-23T12:36:17Z</dcterms:created>
  <dcterms:modified xsi:type="dcterms:W3CDTF">2024-04-26T03:14:00Z</dcterms:modified>
</cp:coreProperties>
</file>