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8F33-01DB-00E5-F30F-7D554FC8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CEEFD-A4DC-7C0B-CDF5-A7851BA77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9822-4B98-CA9C-8A98-A51FC2BA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ACD8-C8AD-C48B-4FFF-26C52D42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F5A3-0331-B24B-045E-46D39E9C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49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BC8D-A586-2020-9A56-A58D34CF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B5CC6-7344-09AB-3B41-E2172331F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6504-BBBC-6B2E-CE16-55F9D2A9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B4B8-E227-FEB1-8C2E-7E0883FF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E089-2213-8D5D-DDAA-D29D8602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8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6E083-C609-A91A-6795-47C5B8026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5CFEC-57E5-CDD5-4B20-6709DE3C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D11D-EFF1-35C9-B81C-5B8919D8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F279-6FA5-5EB0-4495-8F2554D7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C0BC-EE26-CB4D-AE43-39351DD4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2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DC7D-9AB4-CC9F-FE3A-A4C4E95E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4F43-EB40-8F80-7D00-F558ECA6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24AE-5B24-F945-E3FF-6F8E5AB5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B413-B82D-3036-0B11-4CE64DF8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2A1D-4D94-926B-EB44-01A832AF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1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276-2614-D791-E215-A4D51101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9AEB0-0AE7-35F7-D543-D8330DC5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D164-8A57-2A2A-5AE2-C9F16CEC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E876-983F-8D1E-A386-2383D466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A43A-8B08-9183-B2DF-F2994905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76E0-11BD-BE0C-52BB-0279AA6C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3151-0D4D-E6BA-FDB0-96EFAF220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639A-4349-8072-98DA-821E11E79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793BD-7FDE-522B-7969-5FBC62D4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B8301-7696-08FA-0B42-6A24AF48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0C1D3-1974-CB45-68BE-993436A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58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E2E-DB37-3837-9BA5-59FF789D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3452E-A607-7788-DA0A-9A0EF3BE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CC281-687E-7F43-A58C-BE8C7B7C1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F5115-4EA4-41D4-4CDA-69456BC1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5C35A-E6AC-CEFD-5F43-0C511C77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D99F0-38D0-D8EB-E7F1-47C92F6B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835F7-FCA6-4865-2040-9FAD585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E13E8-551B-585A-683D-3A8F834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22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3D86-D279-6DFD-D286-55C378E2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2BC72-C531-FF2A-A72E-A147FF28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D18A4-D9A9-5BCE-F4B0-A8EF5E5D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6E414-A894-BA0D-BBB1-E064DE5A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04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283E2-63F6-CF00-CA3F-58E5B322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A3FD1-B39B-2AAD-A14C-F8E1EBE7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9F134-EF8F-B45C-9C8C-13E6C38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6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EDD8-38C7-6E47-38E6-19EC109B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D725-1FBC-F195-0E2C-6AF608F4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B14D-7485-EBA8-C427-F702536BA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D1F14-23C3-F56F-113B-62BF8B75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F9C95-DCC8-7CD5-A1A2-A2505FAE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64C49-5E91-778F-8FB1-06BE98A4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66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C19A-8D1E-F1C5-C57C-53B9858D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A5CB9-2365-AFCC-7404-F6491F895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2460F-2B67-CCDD-4495-C722C8F5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4D52-8983-A24E-8557-3CAB048B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A5C65-FA5B-8C98-2E55-10810801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CC280-EF50-D2E8-F99B-2992AAA2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07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63BF7-6822-37A6-F7DA-9521635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D67F-69EB-A1EC-4F9B-58A45A05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F241-C51A-86B0-ED9D-3D7C5EBAF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7370A-AEDC-441D-860E-D1FE4D4D2D11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BB733-ABD8-7E5D-650A-256FFC4CD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611E-F4E5-9EA0-666C-C30A82A83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19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rl.au.m.mimecastprotect.com/s/GnzVC71Zvqh64NNXT8Zkp7?domain=github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FB992-3AFB-59B1-8569-B526E055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Peer Programming Task: Topic 3</a:t>
            </a: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71D34-F5FB-364D-CC78-41CFBC99F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6" y="4909624"/>
            <a:ext cx="10005951" cy="147623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Ujjwal </a:t>
            </a:r>
            <a:r>
              <a:rPr lang="en-US" dirty="0" err="1"/>
              <a:t>Dhakal</a:t>
            </a:r>
            <a:endParaRPr lang="en-US" dirty="0"/>
          </a:p>
          <a:p>
            <a:pPr algn="l"/>
            <a:r>
              <a:rPr lang="en-US" dirty="0"/>
              <a:t>Tanisha Mina Oishi</a:t>
            </a:r>
          </a:p>
          <a:p>
            <a:pPr algn="l"/>
            <a:r>
              <a:rPr lang="en-US" dirty="0"/>
              <a:t>Reuben Anning </a:t>
            </a:r>
          </a:p>
        </p:txBody>
      </p:sp>
    </p:spTree>
    <p:extLst>
      <p:ext uri="{BB962C8B-B14F-4D97-AF65-F5344CB8AC3E}">
        <p14:creationId xmlns:p14="http://schemas.microsoft.com/office/powerpoint/2010/main" val="18115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D6294-7772-9B11-A446-8231F32D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Repository Link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FE1760-538D-9BD9-4A96-507AEB856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5397" y="4960961"/>
            <a:ext cx="7055893" cy="107805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https://github.com/Ujjwal-D/Peer-Programming-Defensive-Technology</a:t>
            </a:r>
            <a:r>
              <a:rPr kumimoji="0" lang="en-US" altLang="en-US" sz="24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334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396ED-73F4-14EC-72D7-86A8751B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7"/>
            <a:ext cx="5011473" cy="2227545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 </a:t>
            </a:r>
            <a:r>
              <a:rPr lang="en-US" sz="27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testWDAC</a:t>
            </a:r>
            <a:r>
              <a:rPr lang="en-US" sz="2700" dirty="0">
                <a:solidFill>
                  <a:schemeClr val="tx2"/>
                </a:solidFill>
              </a:rPr>
              <a:t> </a:t>
            </a:r>
            <a:r>
              <a:rPr lang="en-US" sz="2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()</a:t>
            </a:r>
            <a:br>
              <a:rPr lang="en-US" sz="1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This function test</a:t>
            </a:r>
            <a:r>
              <a:rPr lang="en-US" sz="2200" dirty="0">
                <a:solidFill>
                  <a:schemeClr val="tx2"/>
                </a:solidFill>
              </a:rPr>
              <a:t>s if the application runs or not.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In this case the app was not blocked by WDAC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The file that runs is defendfunctions.ps1 from GitHub</a:t>
            </a:r>
            <a:endParaRPr lang="en-US" sz="2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0F7F55A-EDA5-7E36-8066-5E8522F07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64" y="338138"/>
            <a:ext cx="4360372" cy="1500601"/>
          </a:xfrm>
        </p:spPr>
      </p:pic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11C35B-3E3D-593E-A2A9-0BCF7AAAF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96" y="3364198"/>
            <a:ext cx="3601566" cy="2695476"/>
          </a:xfrm>
          <a:prstGeom prst="rect">
            <a:avLst/>
          </a:prstGeom>
        </p:spPr>
      </p:pic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FBAE21-AF12-1F56-85A2-1636BBDD6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45" y="2514951"/>
            <a:ext cx="5689796" cy="35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0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179B2-1309-8044-33ED-ADA16546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637763"/>
            <a:ext cx="3377789" cy="5576768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Function </a:t>
            </a:r>
            <a:r>
              <a:rPr lang="en-US" sz="3700" dirty="0" err="1">
                <a:solidFill>
                  <a:schemeClr val="bg1"/>
                </a:solidFill>
              </a:rPr>
              <a:t>setupWDAC</a:t>
            </a:r>
            <a:r>
              <a:rPr lang="en-US" sz="3700" dirty="0">
                <a:solidFill>
                  <a:schemeClr val="bg1"/>
                </a:solidFill>
              </a:rPr>
              <a:t>()</a:t>
            </a:r>
            <a:br>
              <a:rPr lang="en-US" sz="3700" dirty="0">
                <a:solidFill>
                  <a:schemeClr val="bg1"/>
                </a:solidFill>
              </a:rPr>
            </a:b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This function helps to setup the WDAC policy.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policy xml file is converted to binary file.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2BE0158-806B-27D6-7EB0-EB27BD19B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344" y="4006121"/>
            <a:ext cx="5143500" cy="19971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FB6C9-F39B-5408-E69D-3481A3F7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76" y="170072"/>
            <a:ext cx="6282193" cy="36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10C4-7EDF-F8EA-BD52-F9488BEF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3" y="637763"/>
            <a:ext cx="3110299" cy="5576768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Function </a:t>
            </a:r>
            <a:r>
              <a:rPr lang="en-US" sz="3700" dirty="0" err="1">
                <a:solidFill>
                  <a:schemeClr val="bg1"/>
                </a:solidFill>
              </a:rPr>
              <a:t>enableWDAC</a:t>
            </a:r>
            <a:r>
              <a:rPr lang="en-US" sz="3400" dirty="0">
                <a:solidFill>
                  <a:schemeClr val="bg1"/>
                </a:solidFill>
              </a:rPr>
              <a:t>()</a:t>
            </a:r>
            <a:br>
              <a:rPr lang="en-US" sz="3400" dirty="0">
                <a:solidFill>
                  <a:schemeClr val="bg1"/>
                </a:solidFill>
              </a:rPr>
            </a:b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This function helps to enable the WDAC policy file.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This will help WDAC file to block any unauthorized application.</a:t>
            </a:r>
            <a:endParaRPr lang="en-AU" sz="3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2389DA7-7E68-AA92-F3B4-86C345CE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76" y="1122574"/>
            <a:ext cx="6008332" cy="21029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screen with white text&#10;&#10;Description automatically generated">
            <a:extLst>
              <a:ext uri="{FF2B5EF4-FFF2-40B4-BE49-F238E27FC236}">
                <a16:creationId xmlns:a16="http://schemas.microsoft.com/office/drawing/2014/main" id="{813F6FE7-B98D-597B-A715-EBEAFDE23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63" y="4240033"/>
            <a:ext cx="5605462" cy="1737360"/>
          </a:xfrm>
        </p:spPr>
      </p:pic>
    </p:spTree>
    <p:extLst>
      <p:ext uri="{BB962C8B-B14F-4D97-AF65-F5344CB8AC3E}">
        <p14:creationId xmlns:p14="http://schemas.microsoft.com/office/powerpoint/2010/main" val="295666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71CC-DF3D-268D-B934-D1DCA009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Rerunning </a:t>
            </a:r>
            <a:r>
              <a:rPr lang="en-US" sz="3700" dirty="0" err="1">
                <a:solidFill>
                  <a:schemeClr val="bg1"/>
                </a:solidFill>
              </a:rPr>
              <a:t>testWDAC</a:t>
            </a:r>
            <a:r>
              <a:rPr lang="en-US" sz="3700" dirty="0">
                <a:solidFill>
                  <a:schemeClr val="bg1"/>
                </a:solidFill>
              </a:rPr>
              <a:t>()</a:t>
            </a:r>
            <a:br>
              <a:rPr lang="en-US" sz="3700" dirty="0">
                <a:solidFill>
                  <a:schemeClr val="bg1"/>
                </a:solidFill>
              </a:rPr>
            </a:b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After we enable the WDAC Policy we will rerun </a:t>
            </a:r>
            <a:r>
              <a:rPr lang="en-US" sz="2000" dirty="0" err="1">
                <a:solidFill>
                  <a:schemeClr val="bg1"/>
                </a:solidFill>
              </a:rPr>
              <a:t>testWDAC</a:t>
            </a:r>
            <a:r>
              <a:rPr lang="en-US" sz="2000" dirty="0">
                <a:solidFill>
                  <a:schemeClr val="bg1"/>
                </a:solidFill>
              </a:rPr>
              <a:t>() to see if the app is blocked from running.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ue screen with white text&#10;&#10;Description automatically generated">
            <a:extLst>
              <a:ext uri="{FF2B5EF4-FFF2-40B4-BE49-F238E27FC236}">
                <a16:creationId xmlns:a16="http://schemas.microsoft.com/office/drawing/2014/main" id="{6F5BF947-0DBA-DB0F-4698-91D81D3B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63" y="4637599"/>
            <a:ext cx="5605462" cy="1663809"/>
          </a:xfrm>
        </p:spPr>
      </p:pic>
      <p:pic>
        <p:nvPicPr>
          <p:cNvPr id="3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44DE993-8635-E731-B1AB-5FC8271DA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65" y="300530"/>
            <a:ext cx="5689796" cy="35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71CC-DF3D-268D-B934-D1DCA009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Function </a:t>
            </a:r>
            <a:r>
              <a:rPr lang="en-US" sz="3700" dirty="0" err="1">
                <a:solidFill>
                  <a:schemeClr val="bg1"/>
                </a:solidFill>
              </a:rPr>
              <a:t>resetWDAC</a:t>
            </a:r>
            <a:r>
              <a:rPr lang="en-US" sz="3700" dirty="0">
                <a:solidFill>
                  <a:schemeClr val="bg1"/>
                </a:solidFill>
              </a:rPr>
              <a:t>()</a:t>
            </a:r>
            <a:br>
              <a:rPr lang="en-US" sz="3700" dirty="0">
                <a:solidFill>
                  <a:schemeClr val="bg1"/>
                </a:solidFill>
              </a:rPr>
            </a:b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At last we will be resetting the WDAC policy file to revert that to original position.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44DE993-8635-E731-B1AB-5FC8271DA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65" y="300530"/>
            <a:ext cx="5689796" cy="3544723"/>
          </a:xfrm>
          <a:prstGeom prst="rect">
            <a:avLst/>
          </a:prstGeom>
        </p:spPr>
      </p:pic>
      <p:pic>
        <p:nvPicPr>
          <p:cNvPr id="10" name="Content Placeholder 9" descr="A screen shot of a computer&#10;&#10;Description automatically generated">
            <a:extLst>
              <a:ext uri="{FF2B5EF4-FFF2-40B4-BE49-F238E27FC236}">
                <a16:creationId xmlns:a16="http://schemas.microsoft.com/office/drawing/2014/main" id="{9663BCE4-2A29-213B-C39E-3C769A3BB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4552122"/>
            <a:ext cx="5689600" cy="1733383"/>
          </a:xfrm>
        </p:spPr>
      </p:pic>
    </p:spTree>
    <p:extLst>
      <p:ext uri="{BB962C8B-B14F-4D97-AF65-F5344CB8AC3E}">
        <p14:creationId xmlns:p14="http://schemas.microsoft.com/office/powerpoint/2010/main" val="371588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71CC-DF3D-268D-B934-D1DCA009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       THE END</a:t>
            </a:r>
            <a:b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     Thank You.</a:t>
            </a:r>
          </a:p>
        </p:txBody>
      </p:sp>
      <p:pic>
        <p:nvPicPr>
          <p:cNvPr id="20" name="Graphic 19" descr="Handshake">
            <a:extLst>
              <a:ext uri="{FF2B5EF4-FFF2-40B4-BE49-F238E27FC236}">
                <a16:creationId xmlns:a16="http://schemas.microsoft.com/office/drawing/2014/main" id="{609C5D34-EC1E-EFD8-C320-844C7CD35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1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Peer Programming Task: Topic 3</vt:lpstr>
      <vt:lpstr>Github Repository Link</vt:lpstr>
      <vt:lpstr>Function testWDAC ()  This function tests if the application runs or not. In this case the app was not blocked by WDAC The file that runs is defendfunctions.ps1 from GitHub</vt:lpstr>
      <vt:lpstr>Function setupWDAC()  This function helps to setup the WDAC policy.  The policy xml file is converted to binary file. </vt:lpstr>
      <vt:lpstr>Function enableWDAC()  This function helps to enable the WDAC policy file. This will help WDAC file to block any unauthorized application.</vt:lpstr>
      <vt:lpstr>Rerunning testWDAC()  After we enable the WDAC Policy we will rerun testWDAC() to see if the app is blocked from running.</vt:lpstr>
      <vt:lpstr>Function resetWDAC()  At last we will be resetting the WDAC policy file to revert that to original position.</vt:lpstr>
      <vt:lpstr>        THE END       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Programming Task: Topic 3</dc:title>
  <dc:creator>Reuben Anning</dc:creator>
  <cp:lastModifiedBy>Ujjwal</cp:lastModifiedBy>
  <cp:revision>5</cp:revision>
  <dcterms:created xsi:type="dcterms:W3CDTF">2024-04-23T12:36:17Z</dcterms:created>
  <dcterms:modified xsi:type="dcterms:W3CDTF">2024-04-28T06:18:34Z</dcterms:modified>
</cp:coreProperties>
</file>