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3" r:id="rId3"/>
    <p:sldId id="257" r:id="rId4"/>
    <p:sldId id="258" r:id="rId5"/>
    <p:sldId id="268" r:id="rId6"/>
    <p:sldId id="270" r:id="rId7"/>
    <p:sldId id="259" r:id="rId8"/>
    <p:sldId id="260" r:id="rId9"/>
    <p:sldId id="261" r:id="rId10"/>
    <p:sldId id="262" r:id="rId11"/>
    <p:sldId id="263" r:id="rId12"/>
    <p:sldId id="27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JJWAL KUMAR 24SCSE1011073" userId="b068a652-68d3-4d4e-9730-2ab6a7037dcb" providerId="ADAL" clId="{D2269063-0FA0-499D-9FFF-535AFECC48CC}"/>
    <pc:docChg chg="custSel addSld modSld">
      <pc:chgData name="UJJWAL KUMAR 24SCSE1011073" userId="b068a652-68d3-4d4e-9730-2ab6a7037dcb" providerId="ADAL" clId="{D2269063-0FA0-499D-9FFF-535AFECC48CC}" dt="2025-05-24T14:56:33.171" v="166" actId="1076"/>
      <pc:docMkLst>
        <pc:docMk/>
      </pc:docMkLst>
      <pc:sldChg chg="modSp new mod">
        <pc:chgData name="UJJWAL KUMAR 24SCSE1011073" userId="b068a652-68d3-4d4e-9730-2ab6a7037dcb" providerId="ADAL" clId="{D2269063-0FA0-499D-9FFF-535AFECC48CC}" dt="2025-05-24T14:56:33.171" v="166" actId="1076"/>
        <pc:sldMkLst>
          <pc:docMk/>
          <pc:sldMk cId="3075364000" sldId="273"/>
        </pc:sldMkLst>
        <pc:spChg chg="mod">
          <ac:chgData name="UJJWAL KUMAR 24SCSE1011073" userId="b068a652-68d3-4d4e-9730-2ab6a7037dcb" providerId="ADAL" clId="{D2269063-0FA0-499D-9FFF-535AFECC48CC}" dt="2025-05-24T14:49:12.619" v="10" actId="20577"/>
          <ac:spMkLst>
            <pc:docMk/>
            <pc:sldMk cId="3075364000" sldId="273"/>
            <ac:spMk id="2" creationId="{D67B6BB4-5135-711B-8A5C-33124E46E2C4}"/>
          </ac:spMkLst>
        </pc:spChg>
        <pc:spChg chg="mod">
          <ac:chgData name="UJJWAL KUMAR 24SCSE1011073" userId="b068a652-68d3-4d4e-9730-2ab6a7037dcb" providerId="ADAL" clId="{D2269063-0FA0-499D-9FFF-535AFECC48CC}" dt="2025-05-24T14:56:33.171" v="166" actId="1076"/>
          <ac:spMkLst>
            <pc:docMk/>
            <pc:sldMk cId="3075364000" sldId="273"/>
            <ac:spMk id="3" creationId="{8DDA8276-8709-BCA4-D8F2-CDB8FCE9B5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F48BE-074A-4640-BACE-25FE2AE24386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D89A7-6735-4249-BC5C-DD4820379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72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59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8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05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3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30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617332"/>
            <a:ext cx="7773308" cy="2387600"/>
          </a:xfrm>
        </p:spPr>
        <p:txBody>
          <a:bodyPr/>
          <a:lstStyle/>
          <a:p>
            <a:r>
              <a:rPr dirty="0"/>
              <a:t>Employee Management System (EMS)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98" y="3429000"/>
            <a:ext cx="7773308" cy="1655762"/>
          </a:xfrm>
        </p:spPr>
        <p:txBody>
          <a:bodyPr/>
          <a:lstStyle/>
          <a:p>
            <a:r>
              <a:rPr dirty="0"/>
              <a:t>Developed by Team V18</a:t>
            </a:r>
          </a:p>
          <a:p>
            <a:r>
              <a:rPr dirty="0"/>
              <a:t>Review</a:t>
            </a:r>
            <a:r>
              <a:rPr lang="en-IN" dirty="0"/>
              <a:t> 1-</a:t>
            </a:r>
            <a:r>
              <a:rPr dirty="0"/>
              <a:t> Presentation</a:t>
            </a:r>
          </a:p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F5BCA-11C9-4A27-1AD3-CEE3E428FF28}"/>
              </a:ext>
            </a:extLst>
          </p:cNvPr>
          <p:cNvSpPr txBox="1"/>
          <p:nvPr/>
        </p:nvSpPr>
        <p:spPr>
          <a:xfrm>
            <a:off x="685347" y="5523271"/>
            <a:ext cx="5252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OF GROUP MEMBER </a:t>
            </a:r>
            <a:r>
              <a:rPr lang="en-IN" b="1" dirty="0"/>
              <a:t>: --          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dirty="0"/>
              <a:t>Ujjwal Kumar (Leader).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dirty="0"/>
              <a:t>Vikash Kumar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IN" dirty="0"/>
              <a:t>Ritik Kumar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Handled duplicate file creation using </a:t>
            </a:r>
            <a:r>
              <a:rPr dirty="0" err="1"/>
              <a:t>File.exists</a:t>
            </a:r>
            <a:r>
              <a:rPr dirty="0"/>
              <a:t>().</a:t>
            </a:r>
          </a:p>
          <a:p>
            <a:r>
              <a:rPr dirty="0"/>
              <a:t>Basic try-catch blocks used for file operations.</a:t>
            </a:r>
          </a:p>
          <a:p>
            <a:r>
              <a:rPr dirty="0"/>
              <a:t>Input validation and exception handling.</a:t>
            </a:r>
          </a:p>
          <a:p>
            <a:r>
              <a:rPr dirty="0"/>
              <a:t>Bug fixed: Incorrect file deletion logic.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74" y="2163631"/>
            <a:ext cx="7765322" cy="3695136"/>
          </a:xfrm>
        </p:spPr>
        <p:txBody>
          <a:bodyPr>
            <a:normAutofit/>
          </a:bodyPr>
          <a:lstStyle/>
          <a:p>
            <a:r>
              <a:rPr sz="2400" i="1" dirty="0">
                <a:solidFill>
                  <a:schemeClr val="tx1">
                    <a:lumMod val="9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Use a centralized database (MySQL or SQLite).</a:t>
            </a:r>
          </a:p>
          <a:p>
            <a:r>
              <a:rPr sz="2400" i="1" dirty="0">
                <a:solidFill>
                  <a:schemeClr val="tx1">
                    <a:lumMod val="9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Implement JDBC for database operations.</a:t>
            </a:r>
          </a:p>
          <a:p>
            <a:r>
              <a:rPr sz="2400" i="1" dirty="0">
                <a:solidFill>
                  <a:schemeClr val="tx1">
                    <a:lumMod val="9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Add GUI interface using JavaFX.</a:t>
            </a:r>
          </a:p>
          <a:p>
            <a:r>
              <a:rPr sz="2400" i="1" dirty="0">
                <a:solidFill>
                  <a:schemeClr val="tx1">
                    <a:lumMod val="9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Include admin login system.</a:t>
            </a:r>
          </a:p>
          <a:p>
            <a:r>
              <a:rPr sz="2400" i="1" dirty="0">
                <a:solidFill>
                  <a:schemeClr val="tx1">
                    <a:lumMod val="95000"/>
                  </a:schemeClr>
                </a:solidFill>
                <a:latin typeface="Adobe Song Std L" panose="02020300000000000000" pitchFamily="18" charset="-128"/>
                <a:ea typeface="Adobe Song Std L" panose="02020300000000000000" pitchFamily="18" charset="-128"/>
              </a:rPr>
              <a:t>Generate reports (PDF/Excel).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3256-A526-4423-A83F-CC82603F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5652C1-5990-5F56-22C1-973B2DE30CB3}"/>
              </a:ext>
            </a:extLst>
          </p:cNvPr>
          <p:cNvSpPr txBox="1"/>
          <p:nvPr/>
        </p:nvSpPr>
        <p:spPr>
          <a:xfrm>
            <a:off x="88490" y="2158181"/>
            <a:ext cx="87310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built a </a:t>
            </a:r>
            <a:r>
              <a:rPr lang="en-US" b="1" dirty="0"/>
              <a:t>Java-based Employee Management System</a:t>
            </a:r>
            <a:r>
              <a:rPr lang="en-US" dirty="0"/>
              <a:t> using </a:t>
            </a:r>
            <a:r>
              <a:rPr lang="en-US" b="1" dirty="0"/>
              <a:t>JDBC </a:t>
            </a:r>
            <a:r>
              <a:rPr lang="en-US" dirty="0"/>
              <a:t>and</a:t>
            </a:r>
            <a:r>
              <a:rPr lang="en-US" b="1" dirty="0"/>
              <a:t>    MySQL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Implemented </a:t>
            </a:r>
            <a:r>
              <a:rPr lang="en-US" b="1" dirty="0"/>
              <a:t>CRUD operations</a:t>
            </a:r>
            <a:r>
              <a:rPr lang="en-US" dirty="0"/>
              <a:t> with clean separation of logic using </a:t>
            </a:r>
            <a:r>
              <a:rPr lang="en-US" b="1" dirty="0"/>
              <a:t>Model </a:t>
            </a:r>
            <a:r>
              <a:rPr lang="en-US" dirty="0"/>
              <a:t>and </a:t>
            </a:r>
            <a:r>
              <a:rPr lang="en-US" b="1" dirty="0"/>
              <a:t>DAO</a:t>
            </a:r>
            <a:r>
              <a:rPr lang="en-US" dirty="0"/>
              <a:t>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a </a:t>
            </a:r>
            <a:r>
              <a:rPr lang="en-US" b="1" dirty="0"/>
              <a:t>clear, responsive console UI</a:t>
            </a:r>
            <a:r>
              <a:rPr lang="en-US" dirty="0"/>
              <a:t> with proper prompts, validations, and error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Ensured </a:t>
            </a:r>
            <a:r>
              <a:rPr lang="en-US" b="1" dirty="0"/>
              <a:t>accessibility</a:t>
            </a:r>
            <a:r>
              <a:rPr lang="en-US" dirty="0"/>
              <a:t> through keyboard navigation and screen-reader friendly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structure is </a:t>
            </a:r>
            <a:r>
              <a:rPr lang="en-US" b="1" dirty="0"/>
              <a:t>modular and scalable</a:t>
            </a:r>
            <a:r>
              <a:rPr lang="en-US" dirty="0"/>
              <a:t>, ready for future GUI or web-based upgrades.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Demonstrates strong grasp of </a:t>
            </a:r>
            <a:r>
              <a:rPr lang="en-US" b="1" dirty="0"/>
              <a:t>Java OOP, database connectivity</a:t>
            </a:r>
            <a:r>
              <a:rPr lang="en-US" dirty="0"/>
              <a:t>, and </a:t>
            </a:r>
            <a:r>
              <a:rPr lang="en-US" b="1" dirty="0"/>
              <a:t>UI/UX principles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10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2096063"/>
          </a:xfrm>
          <a:noFill/>
        </p:spPr>
        <p:txBody>
          <a:bodyPr>
            <a:normAutofit/>
          </a:bodyPr>
          <a:lstStyle/>
          <a:p>
            <a:r>
              <a:rPr sz="60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86232"/>
            <a:ext cx="9144000" cy="476193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i="1" dirty="0"/>
              <a:t>        </a:t>
            </a:r>
            <a:r>
              <a:rPr sz="3200" i="1" dirty="0"/>
              <a:t>Developed by Team V18</a:t>
            </a:r>
            <a:endParaRPr lang="en-IN" sz="3200" i="1" dirty="0"/>
          </a:p>
          <a:p>
            <a:pPr marL="0" indent="0">
              <a:buNone/>
            </a:pPr>
            <a:r>
              <a:rPr lang="en-IN" sz="3200" i="1" dirty="0"/>
              <a:t>        </a:t>
            </a:r>
            <a:r>
              <a:rPr sz="3200" i="1" dirty="0"/>
              <a:t>Employee Management System - Java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6BB4-5135-711B-8A5C-33124E46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8276-8709-BCA4-D8F2-CDB8FCE9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0" y="1699946"/>
            <a:ext cx="7765322" cy="480900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300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/>
              <a:t>Project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/>
              <a:t>Database schema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/>
              <a:t>MySQL 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 err="1"/>
              <a:t>DATA-Based</a:t>
            </a:r>
            <a:r>
              <a:rPr lang="en-IN" sz="2300" dirty="0"/>
              <a:t> DESIGN</a:t>
            </a:r>
            <a:br>
              <a:rPr lang="en-IN" sz="2300" dirty="0"/>
            </a:br>
            <a:r>
              <a:rPr lang="en-IN" sz="2300" dirty="0"/>
              <a:t>File based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/>
              <a:t>Console UI &amp; Aesthetics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>
                <a:solidFill>
                  <a:schemeClr val="tx1">
                    <a:lumMod val="95000"/>
                  </a:schemeClr>
                </a:solidFill>
              </a:rPr>
              <a:t>Preview Result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/>
              <a:t>Challenges Faced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/>
              <a:t>Future Enhancements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300" dirty="0"/>
              <a:t>Conclusion</a:t>
            </a:r>
            <a:endParaRPr lang="en-IN" sz="2300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sz="1200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36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"/>
            <a:ext cx="7765321" cy="1066799"/>
          </a:xfrm>
        </p:spPr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03" y="1066799"/>
            <a:ext cx="8429297" cy="5791199"/>
          </a:xfrm>
        </p:spPr>
        <p:txBody>
          <a:bodyPr>
            <a:normAutofit fontScale="70000" lnSpcReduction="20000"/>
          </a:bodyPr>
          <a:lstStyle/>
          <a:p>
            <a:r>
              <a:rPr sz="3200" dirty="0"/>
              <a:t>Purpose: </a:t>
            </a:r>
            <a:r>
              <a:rPr lang="en-IN" sz="3200" dirty="0"/>
              <a:t> </a:t>
            </a:r>
            <a:r>
              <a:rPr sz="3200" dirty="0"/>
              <a:t>Manage employee records using Java.</a:t>
            </a:r>
            <a:endParaRPr lang="en-IN" sz="3200" dirty="0"/>
          </a:p>
          <a:p>
            <a:r>
              <a:rPr lang="en-IN" sz="3200" dirty="0"/>
              <a:t>Technology:  </a:t>
            </a:r>
            <a:r>
              <a:rPr lang="en-IN" sz="3200" dirty="0" err="1"/>
              <a:t>Java,File</a:t>
            </a:r>
            <a:r>
              <a:rPr lang="en-IN" sz="3200" dirty="0"/>
              <a:t> Handling (Text Files), OOP principles.</a:t>
            </a:r>
            <a:endParaRPr sz="3200" dirty="0"/>
          </a:p>
          <a:p>
            <a:r>
              <a:rPr sz="3200" dirty="0"/>
              <a:t>Interface:</a:t>
            </a:r>
            <a:r>
              <a:rPr lang="en-IN" sz="3200"/>
              <a:t> </a:t>
            </a:r>
            <a:r>
              <a:rPr sz="3200"/>
              <a:t> </a:t>
            </a:r>
            <a:r>
              <a:rPr sz="3200" dirty="0"/>
              <a:t>Console-based user interface.</a:t>
            </a:r>
            <a:endParaRPr lang="en-IN" sz="3200" dirty="0"/>
          </a:p>
          <a:p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200" dirty="0">
                <a:solidFill>
                  <a:srgbClr val="FFC000"/>
                </a:solidFill>
              </a:rPr>
              <a:t>FEATURES  :--</a:t>
            </a:r>
            <a:endParaRPr lang="en-IN" sz="3200" dirty="0"/>
          </a:p>
          <a:p>
            <a:r>
              <a:rPr lang="en-US" sz="3200" dirty="0" err="1"/>
              <a:t>MainMenu</a:t>
            </a:r>
            <a:r>
              <a:rPr lang="en-US" sz="3200" dirty="0"/>
              <a:t> - Displays main options to user.</a:t>
            </a:r>
          </a:p>
          <a:p>
            <a:r>
              <a:rPr lang="en-US" sz="3200" dirty="0" err="1"/>
              <a:t>EmployManagementSystem</a:t>
            </a:r>
            <a:r>
              <a:rPr lang="en-US" sz="3200" dirty="0"/>
              <a:t> - Main class, controls app flow.</a:t>
            </a:r>
          </a:p>
          <a:p>
            <a:r>
              <a:rPr lang="en-US" sz="3200" dirty="0"/>
              <a:t>Add Employee - Adds new employee (writes to file).</a:t>
            </a:r>
          </a:p>
          <a:p>
            <a:r>
              <a:rPr lang="en-US" sz="3200" dirty="0"/>
              <a:t> Show Employee - Displays employee details from file.</a:t>
            </a:r>
          </a:p>
          <a:p>
            <a:r>
              <a:rPr lang="en-US" sz="3200" dirty="0"/>
              <a:t> Remove Employee - Deletes employee file.</a:t>
            </a:r>
          </a:p>
          <a:p>
            <a:r>
              <a:rPr lang="en-US" sz="3200" dirty="0"/>
              <a:t>Update Employee - Updates employee info in file.</a:t>
            </a:r>
          </a:p>
          <a:p>
            <a:r>
              <a:rPr lang="en-US" sz="3200" dirty="0" err="1"/>
              <a:t>EmployeeDetail</a:t>
            </a:r>
            <a:r>
              <a:rPr lang="en-US" sz="3200" dirty="0"/>
              <a:t> - Collects employee input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3571"/>
            <a:ext cx="9963805" cy="1460938"/>
          </a:xfrm>
          <a:solidFill>
            <a:srgbClr val="FFC000"/>
          </a:solidFill>
        </p:spPr>
        <p:txBody>
          <a:bodyPr/>
          <a:lstStyle/>
          <a:p>
            <a:r>
              <a:rPr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2E748-F0A0-A567-9710-61D14CCF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5628"/>
            <a:ext cx="9963806" cy="5712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C223-7BE5-265E-E037-E889A014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"/>
            <a:ext cx="9143999" cy="1177158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IN" sz="4400" dirty="0"/>
              <a:t>DATABASE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80C41-10B1-110B-5EE5-81E1DC2D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159"/>
            <a:ext cx="9144000" cy="56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7D75-4A5D-11B4-1641-1F47A599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96" y="117988"/>
            <a:ext cx="7765321" cy="1326321"/>
          </a:xfrm>
        </p:spPr>
        <p:txBody>
          <a:bodyPr/>
          <a:lstStyle/>
          <a:p>
            <a:r>
              <a:rPr lang="en-IN" sz="3600" dirty="0"/>
              <a:t>MySQL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1A87-D5ED-CCE8-4040-B792CCA9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1170039"/>
            <a:ext cx="8957187" cy="5687961"/>
          </a:xfrm>
        </p:spPr>
        <p:txBody>
          <a:bodyPr>
            <a:normAutofit fontScale="55000" lnSpcReduction="20000"/>
          </a:bodyPr>
          <a:lstStyle/>
          <a:p>
            <a:r>
              <a:rPr lang="en-IN" sz="3500" dirty="0"/>
              <a:t> </a:t>
            </a:r>
            <a:r>
              <a:rPr lang="en-IN" sz="3500" dirty="0" err="1"/>
              <a:t>employee_management_system</a:t>
            </a:r>
            <a:r>
              <a:rPr lang="en-IN" sz="3500" dirty="0"/>
              <a:t>;</a:t>
            </a:r>
          </a:p>
          <a:p>
            <a:endParaRPr lang="en-IN" sz="3500" dirty="0"/>
          </a:p>
          <a:p>
            <a:r>
              <a:rPr lang="en-IN" sz="3500" dirty="0"/>
              <a:t>CREATE TABLE IF NOT EXISTS employees (</a:t>
            </a:r>
          </a:p>
          <a:p>
            <a:r>
              <a:rPr lang="en-IN" sz="3500" dirty="0"/>
              <a:t>    </a:t>
            </a:r>
            <a:r>
              <a:rPr lang="en-IN" sz="3500" dirty="0" err="1"/>
              <a:t>employee_id</a:t>
            </a:r>
            <a:r>
              <a:rPr lang="en-IN" sz="3500" dirty="0"/>
              <a:t> VARCHAR(10) PRIMARY KEY,</a:t>
            </a:r>
          </a:p>
          <a:p>
            <a:r>
              <a:rPr lang="en-IN" sz="3500" dirty="0"/>
              <a:t>    name VARCHAR(100) NOT NULL,</a:t>
            </a:r>
          </a:p>
          <a:p>
            <a:r>
              <a:rPr lang="en-IN" sz="3500" dirty="0"/>
              <a:t>    </a:t>
            </a:r>
            <a:r>
              <a:rPr lang="en-IN" sz="3500" dirty="0" err="1"/>
              <a:t>father_name</a:t>
            </a:r>
            <a:r>
              <a:rPr lang="en-IN" sz="3500" dirty="0"/>
              <a:t> VARCHAR(100),</a:t>
            </a:r>
          </a:p>
          <a:p>
            <a:r>
              <a:rPr lang="en-IN" sz="3500" dirty="0"/>
              <a:t>    email VARCHAR(100) NOT NULL UNIQUE,</a:t>
            </a:r>
          </a:p>
          <a:p>
            <a:r>
              <a:rPr lang="en-IN" sz="3500" dirty="0"/>
              <a:t>    contact VARCHAR(15) NOT NULL,</a:t>
            </a:r>
          </a:p>
          <a:p>
            <a:r>
              <a:rPr lang="en-IN" sz="3500" dirty="0"/>
              <a:t>    position VARCHAR(50) NOT NULL,</a:t>
            </a:r>
          </a:p>
          <a:p>
            <a:r>
              <a:rPr lang="en-IN" sz="3500" dirty="0"/>
              <a:t>    salary DECIMAL(10, 2) CHECK (salary &gt;= 0),</a:t>
            </a:r>
          </a:p>
          <a:p>
            <a:r>
              <a:rPr lang="en-IN" sz="3500" dirty="0"/>
              <a:t>    </a:t>
            </a:r>
            <a:r>
              <a:rPr lang="en-IN" sz="3500" dirty="0" err="1"/>
              <a:t>created_at</a:t>
            </a:r>
            <a:r>
              <a:rPr lang="en-IN" sz="3500" dirty="0"/>
              <a:t> TIMESTAMP DEFAULT CURRENT_TIMESTAMP,</a:t>
            </a:r>
          </a:p>
          <a:p>
            <a:r>
              <a:rPr lang="en-IN" sz="3500" dirty="0"/>
              <a:t>    </a:t>
            </a:r>
            <a:r>
              <a:rPr lang="en-IN" sz="3500" dirty="0" err="1"/>
              <a:t>updated_at</a:t>
            </a:r>
            <a:r>
              <a:rPr lang="en-IN" sz="3500" dirty="0"/>
              <a:t> TIMESTAMP DEFAULT CURRENT_TIMESTAMP ON UPDATE CURRENT_TIMESTAMP</a:t>
            </a:r>
          </a:p>
          <a:p>
            <a:r>
              <a:rPr lang="en-IN" sz="3500" dirty="0"/>
              <a:t>);</a:t>
            </a:r>
          </a:p>
          <a:p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359723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  <a:r>
              <a:rPr dirty="0"/>
              <a:t>-Based</a:t>
            </a:r>
            <a:r>
              <a:rPr lang="en-IN" dirty="0"/>
              <a:t> DESIGN</a:t>
            </a:r>
            <a:br>
              <a:rPr lang="en-IN" dirty="0"/>
            </a:br>
            <a:r>
              <a:rPr lang="en-IN" sz="2000" dirty="0"/>
              <a:t>File based storage</a:t>
            </a:r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Each employee record is stored in a separate text file:</a:t>
            </a:r>
          </a:p>
          <a:p>
            <a:r>
              <a:t>Format: file&lt;ID&gt;.txt</a:t>
            </a:r>
          </a:p>
          <a:p>
            <a:r>
              <a:t>Example contents:</a:t>
            </a:r>
          </a:p>
          <a:p>
            <a:r>
              <a:t>Employee ID: 101</a:t>
            </a:r>
          </a:p>
          <a:p>
            <a:r>
              <a:t>Name: John Doe</a:t>
            </a:r>
          </a:p>
          <a:p>
            <a:r>
              <a:t>Contact: 1234567890</a:t>
            </a:r>
          </a:p>
          <a:p>
            <a:r>
              <a:t>Position: Developer</a:t>
            </a:r>
          </a:p>
          <a:p>
            <a:r>
              <a:t>Salary: 50,000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Console UI &amp;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Text-based menu system.</a:t>
            </a:r>
          </a:p>
          <a:p>
            <a:r>
              <a:t>Clear navigation and prompts.</a:t>
            </a:r>
          </a:p>
          <a:p>
            <a:r>
              <a:t>Input gathered using Scanner.</a:t>
            </a:r>
          </a:p>
          <a:p>
            <a:r>
              <a:t>Future Scope: Upgrade to GUI using JavaFX/Swing.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713185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C000"/>
                </a:solidFill>
              </a:rPr>
              <a:t>PREVIEW RESULT</a:t>
            </a:r>
            <a:endParaRPr sz="5400" dirty="0">
              <a:solidFill>
                <a:srgbClr val="FFC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B74BF8-0009-D85F-DE0C-240CC24A2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3185"/>
            <a:ext cx="9144000" cy="514481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162</TotalTime>
  <Words>508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Song Std L</vt:lpstr>
      <vt:lpstr>Arial</vt:lpstr>
      <vt:lpstr>Bookman Old Style</vt:lpstr>
      <vt:lpstr>Calibri</vt:lpstr>
      <vt:lpstr>Rockwell</vt:lpstr>
      <vt:lpstr>Damask</vt:lpstr>
      <vt:lpstr>Employee Management System (EMS)</vt:lpstr>
      <vt:lpstr>Index :</vt:lpstr>
      <vt:lpstr>Project Overview</vt:lpstr>
      <vt:lpstr>Project Structure</vt:lpstr>
      <vt:lpstr>DATABASE SCHEMA</vt:lpstr>
      <vt:lpstr>MySQL Table</vt:lpstr>
      <vt:lpstr>DATA-Based DESIGN File based storage</vt:lpstr>
      <vt:lpstr>Console UI &amp; Aesthetics</vt:lpstr>
      <vt:lpstr>PREVIEW RESULT</vt:lpstr>
      <vt:lpstr>Challenges Faced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Vikash Kumar</dc:creator>
  <cp:keywords/>
  <dc:description>generated using python-pptx</dc:description>
  <cp:lastModifiedBy>UJJWAL KUMAR 24SCSE1011073</cp:lastModifiedBy>
  <cp:revision>6</cp:revision>
  <dcterms:created xsi:type="dcterms:W3CDTF">2013-01-27T09:14:16Z</dcterms:created>
  <dcterms:modified xsi:type="dcterms:W3CDTF">2025-05-24T14:56:38Z</dcterms:modified>
  <cp:category/>
</cp:coreProperties>
</file>