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507476" y="30162"/>
            <a:ext cx="612775" cy="5603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542" y="228727"/>
            <a:ext cx="2867660" cy="528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3567" y="1231900"/>
            <a:ext cx="6356984" cy="1871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252" y="917905"/>
            <a:ext cx="4719955" cy="8362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190"/>
              </a:lnSpc>
              <a:spcBef>
                <a:spcPts val="95"/>
              </a:spcBef>
            </a:pPr>
            <a:r>
              <a:rPr sz="2800" spc="-55" dirty="0"/>
              <a:t>Topic:</a:t>
            </a:r>
            <a:endParaRPr sz="2800"/>
          </a:p>
          <a:p>
            <a:pPr algn="ctr">
              <a:lnSpc>
                <a:spcPts val="3190"/>
              </a:lnSpc>
            </a:pPr>
            <a:r>
              <a:rPr sz="2800" spc="-40" dirty="0"/>
              <a:t>Reduction </a:t>
            </a:r>
            <a:r>
              <a:rPr sz="2800" spc="-20" dirty="0"/>
              <a:t>of </a:t>
            </a:r>
            <a:r>
              <a:rPr sz="2800" spc="-15" dirty="0"/>
              <a:t>ER </a:t>
            </a:r>
            <a:r>
              <a:rPr sz="2800" spc="-45" dirty="0"/>
              <a:t>Diagram </a:t>
            </a:r>
            <a:r>
              <a:rPr sz="2800" spc="-25" dirty="0"/>
              <a:t>to</a:t>
            </a:r>
            <a:r>
              <a:rPr sz="2800" spc="-390" dirty="0"/>
              <a:t> </a:t>
            </a:r>
            <a:r>
              <a:rPr sz="2800" spc="-40" dirty="0"/>
              <a:t>tables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8865" algn="l"/>
              </a:tabLst>
            </a:pPr>
            <a:r>
              <a:rPr spc="-65" dirty="0"/>
              <a:t>R</a:t>
            </a:r>
            <a:r>
              <a:rPr spc="-5" dirty="0"/>
              <a:t>el</a:t>
            </a:r>
            <a:r>
              <a:rPr spc="-40" dirty="0"/>
              <a:t>a</a:t>
            </a:r>
            <a:r>
              <a:rPr dirty="0"/>
              <a:t>tionship	s</a:t>
            </a:r>
            <a:r>
              <a:rPr spc="-20" dirty="0"/>
              <a:t>e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9905" y="228727"/>
            <a:ext cx="46170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4255" algn="l"/>
                <a:tab pos="1856739" algn="l"/>
                <a:tab pos="3970654" algn="l"/>
              </a:tabLst>
            </a:pPr>
            <a:r>
              <a:rPr sz="3300" b="0" dirty="0">
                <a:latin typeface="Calibri Light"/>
                <a:cs typeface="Calibri Light"/>
              </a:rPr>
              <a:t>with	</a:t>
            </a:r>
            <a:r>
              <a:rPr sz="3300" b="0" spc="-114" dirty="0">
                <a:latin typeface="Calibri Light"/>
                <a:cs typeface="Calibri Light"/>
              </a:rPr>
              <a:t>k</a:t>
            </a:r>
            <a:r>
              <a:rPr sz="3300" b="0" spc="-15" dirty="0">
                <a:latin typeface="Calibri Light"/>
                <a:cs typeface="Calibri Light"/>
              </a:rPr>
              <a:t>e</a:t>
            </a:r>
            <a:r>
              <a:rPr sz="3300" b="0" dirty="0">
                <a:latin typeface="Calibri Light"/>
                <a:cs typeface="Calibri Light"/>
              </a:rPr>
              <a:t>y	</a:t>
            </a:r>
            <a:r>
              <a:rPr sz="3300" b="0" spc="-35" dirty="0">
                <a:latin typeface="Calibri Light"/>
                <a:cs typeface="Calibri Light"/>
              </a:rPr>
              <a:t>c</a:t>
            </a:r>
            <a:r>
              <a:rPr sz="3300" b="0" spc="-5" dirty="0">
                <a:latin typeface="Calibri Light"/>
                <a:cs typeface="Calibri Light"/>
              </a:rPr>
              <a:t>on</a:t>
            </a:r>
            <a:r>
              <a:rPr sz="3300" b="0" spc="-45" dirty="0">
                <a:latin typeface="Calibri Light"/>
                <a:cs typeface="Calibri Light"/>
              </a:rPr>
              <a:t>s</a:t>
            </a:r>
            <a:r>
              <a:rPr sz="3300" b="0" dirty="0">
                <a:latin typeface="Calibri Light"/>
                <a:cs typeface="Calibri Light"/>
              </a:rPr>
              <a:t>t</a:t>
            </a:r>
            <a:r>
              <a:rPr sz="3300" b="0" spc="-65" dirty="0">
                <a:latin typeface="Calibri Light"/>
                <a:cs typeface="Calibri Light"/>
              </a:rPr>
              <a:t>r</a:t>
            </a:r>
            <a:r>
              <a:rPr sz="3300" b="0" dirty="0">
                <a:latin typeface="Calibri Light"/>
                <a:cs typeface="Calibri Light"/>
              </a:rPr>
              <a:t>ai</a:t>
            </a:r>
            <a:r>
              <a:rPr sz="3300" b="0" spc="-40" dirty="0">
                <a:latin typeface="Calibri Light"/>
                <a:cs typeface="Calibri Light"/>
              </a:rPr>
              <a:t>n</a:t>
            </a:r>
            <a:r>
              <a:rPr sz="3300" b="0" dirty="0">
                <a:latin typeface="Calibri Light"/>
                <a:cs typeface="Calibri Light"/>
              </a:rPr>
              <a:t>ts	and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498347"/>
            <a:ext cx="4688205" cy="15367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3300" b="0" spc="-5" dirty="0">
                <a:latin typeface="Calibri Light"/>
                <a:cs typeface="Calibri Light"/>
              </a:rPr>
              <a:t>participation</a:t>
            </a:r>
            <a:r>
              <a:rPr sz="3300" b="0" spc="-20" dirty="0">
                <a:latin typeface="Calibri Light"/>
                <a:cs typeface="Calibri Light"/>
              </a:rPr>
              <a:t> constraints:</a:t>
            </a:r>
            <a:endParaRPr sz="3300">
              <a:latin typeface="Calibri Light"/>
              <a:cs typeface="Calibri Light"/>
            </a:endParaRPr>
          </a:p>
          <a:p>
            <a:pPr marL="230504" indent="-172720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231140" algn="l"/>
              </a:tabLst>
            </a:pPr>
            <a:r>
              <a:rPr sz="2100" spc="-5" dirty="0">
                <a:latin typeface="Calibri"/>
                <a:cs typeface="Calibri"/>
              </a:rPr>
              <a:t>account(acc_no,balance,branch_name)</a:t>
            </a:r>
            <a:endParaRPr sz="2100">
              <a:latin typeface="Calibri"/>
              <a:cs typeface="Calibri"/>
            </a:endParaRPr>
          </a:p>
          <a:p>
            <a:pPr marL="230504" indent="-172720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231140" algn="l"/>
              </a:tabLst>
            </a:pPr>
            <a:r>
              <a:rPr sz="2100" spc="-10" dirty="0">
                <a:latin typeface="Calibri"/>
                <a:cs typeface="Calibri"/>
              </a:rPr>
              <a:t>branch(branch_name,branch_city,assets)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5400" y="3867150"/>
            <a:ext cx="1371600" cy="38100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30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account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800" y="31051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457200" y="0"/>
                </a:moveTo>
                <a:lnTo>
                  <a:pt x="389639" y="2066"/>
                </a:lnTo>
                <a:lnTo>
                  <a:pt x="325155" y="8069"/>
                </a:lnTo>
                <a:lnTo>
                  <a:pt x="264457" y="17714"/>
                </a:lnTo>
                <a:lnTo>
                  <a:pt x="208251" y="30704"/>
                </a:lnTo>
                <a:lnTo>
                  <a:pt x="157244" y="46744"/>
                </a:lnTo>
                <a:lnTo>
                  <a:pt x="112144" y="65540"/>
                </a:lnTo>
                <a:lnTo>
                  <a:pt x="73658" y="86794"/>
                </a:lnTo>
                <a:lnTo>
                  <a:pt x="42493" y="110213"/>
                </a:lnTo>
                <a:lnTo>
                  <a:pt x="4957" y="162361"/>
                </a:lnTo>
                <a:lnTo>
                  <a:pt x="0" y="190500"/>
                </a:lnTo>
                <a:lnTo>
                  <a:pt x="4957" y="218638"/>
                </a:lnTo>
                <a:lnTo>
                  <a:pt x="42493" y="270786"/>
                </a:lnTo>
                <a:lnTo>
                  <a:pt x="73658" y="294205"/>
                </a:lnTo>
                <a:lnTo>
                  <a:pt x="112144" y="315459"/>
                </a:lnTo>
                <a:lnTo>
                  <a:pt x="157244" y="334255"/>
                </a:lnTo>
                <a:lnTo>
                  <a:pt x="208251" y="350295"/>
                </a:lnTo>
                <a:lnTo>
                  <a:pt x="264457" y="363285"/>
                </a:lnTo>
                <a:lnTo>
                  <a:pt x="325155" y="372930"/>
                </a:lnTo>
                <a:lnTo>
                  <a:pt x="389639" y="378933"/>
                </a:lnTo>
                <a:lnTo>
                  <a:pt x="457200" y="381000"/>
                </a:lnTo>
                <a:lnTo>
                  <a:pt x="524755" y="378933"/>
                </a:lnTo>
                <a:lnTo>
                  <a:pt x="589234" y="372930"/>
                </a:lnTo>
                <a:lnTo>
                  <a:pt x="649931" y="363285"/>
                </a:lnTo>
                <a:lnTo>
                  <a:pt x="706137" y="350295"/>
                </a:lnTo>
                <a:lnTo>
                  <a:pt x="757145" y="334255"/>
                </a:lnTo>
                <a:lnTo>
                  <a:pt x="802246" y="315459"/>
                </a:lnTo>
                <a:lnTo>
                  <a:pt x="840735" y="294205"/>
                </a:lnTo>
                <a:lnTo>
                  <a:pt x="871902" y="270786"/>
                </a:lnTo>
                <a:lnTo>
                  <a:pt x="909442" y="218638"/>
                </a:lnTo>
                <a:lnTo>
                  <a:pt x="914400" y="190500"/>
                </a:lnTo>
                <a:lnTo>
                  <a:pt x="909442" y="162361"/>
                </a:lnTo>
                <a:lnTo>
                  <a:pt x="871902" y="110213"/>
                </a:lnTo>
                <a:lnTo>
                  <a:pt x="840735" y="86794"/>
                </a:lnTo>
                <a:lnTo>
                  <a:pt x="802246" y="65540"/>
                </a:lnTo>
                <a:lnTo>
                  <a:pt x="757145" y="46744"/>
                </a:lnTo>
                <a:lnTo>
                  <a:pt x="706137" y="30704"/>
                </a:lnTo>
                <a:lnTo>
                  <a:pt x="649931" y="17714"/>
                </a:lnTo>
                <a:lnTo>
                  <a:pt x="589234" y="8069"/>
                </a:lnTo>
                <a:lnTo>
                  <a:pt x="524755" y="2066"/>
                </a:lnTo>
                <a:lnTo>
                  <a:pt x="4572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31051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7" y="135500"/>
                </a:lnTo>
                <a:lnTo>
                  <a:pt x="73658" y="86794"/>
                </a:lnTo>
                <a:lnTo>
                  <a:pt x="112144" y="65540"/>
                </a:lnTo>
                <a:lnTo>
                  <a:pt x="157244" y="46744"/>
                </a:lnTo>
                <a:lnTo>
                  <a:pt x="208251" y="30704"/>
                </a:lnTo>
                <a:lnTo>
                  <a:pt x="264457" y="17714"/>
                </a:lnTo>
                <a:lnTo>
                  <a:pt x="325155" y="8069"/>
                </a:lnTo>
                <a:lnTo>
                  <a:pt x="389639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39" y="378933"/>
                </a:lnTo>
                <a:lnTo>
                  <a:pt x="325155" y="372930"/>
                </a:lnTo>
                <a:lnTo>
                  <a:pt x="264457" y="363285"/>
                </a:lnTo>
                <a:lnTo>
                  <a:pt x="208251" y="350295"/>
                </a:lnTo>
                <a:lnTo>
                  <a:pt x="157244" y="334255"/>
                </a:lnTo>
                <a:lnTo>
                  <a:pt x="112144" y="315459"/>
                </a:lnTo>
                <a:lnTo>
                  <a:pt x="73658" y="294205"/>
                </a:lnTo>
                <a:lnTo>
                  <a:pt x="42493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1511" y="3191002"/>
            <a:ext cx="4432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Acc_no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52600" y="31051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457200" y="0"/>
                </a:moveTo>
                <a:lnTo>
                  <a:pt x="389644" y="2066"/>
                </a:lnTo>
                <a:lnTo>
                  <a:pt x="325165" y="8069"/>
                </a:lnTo>
                <a:lnTo>
                  <a:pt x="264468" y="17714"/>
                </a:lnTo>
                <a:lnTo>
                  <a:pt x="208262" y="30704"/>
                </a:lnTo>
                <a:lnTo>
                  <a:pt x="157254" y="46744"/>
                </a:lnTo>
                <a:lnTo>
                  <a:pt x="112153" y="65540"/>
                </a:lnTo>
                <a:lnTo>
                  <a:pt x="73664" y="86794"/>
                </a:lnTo>
                <a:lnTo>
                  <a:pt x="42497" y="110213"/>
                </a:lnTo>
                <a:lnTo>
                  <a:pt x="4957" y="162361"/>
                </a:lnTo>
                <a:lnTo>
                  <a:pt x="0" y="190500"/>
                </a:lnTo>
                <a:lnTo>
                  <a:pt x="4957" y="218638"/>
                </a:lnTo>
                <a:lnTo>
                  <a:pt x="42497" y="270786"/>
                </a:lnTo>
                <a:lnTo>
                  <a:pt x="73664" y="294205"/>
                </a:lnTo>
                <a:lnTo>
                  <a:pt x="112153" y="315459"/>
                </a:lnTo>
                <a:lnTo>
                  <a:pt x="157254" y="334255"/>
                </a:lnTo>
                <a:lnTo>
                  <a:pt x="208262" y="350295"/>
                </a:lnTo>
                <a:lnTo>
                  <a:pt x="264468" y="363285"/>
                </a:lnTo>
                <a:lnTo>
                  <a:pt x="325165" y="372930"/>
                </a:lnTo>
                <a:lnTo>
                  <a:pt x="389644" y="378933"/>
                </a:lnTo>
                <a:lnTo>
                  <a:pt x="457200" y="381000"/>
                </a:lnTo>
                <a:lnTo>
                  <a:pt x="524755" y="378933"/>
                </a:lnTo>
                <a:lnTo>
                  <a:pt x="589234" y="372930"/>
                </a:lnTo>
                <a:lnTo>
                  <a:pt x="649931" y="363285"/>
                </a:lnTo>
                <a:lnTo>
                  <a:pt x="706137" y="350295"/>
                </a:lnTo>
                <a:lnTo>
                  <a:pt x="757145" y="334255"/>
                </a:lnTo>
                <a:lnTo>
                  <a:pt x="802246" y="315459"/>
                </a:lnTo>
                <a:lnTo>
                  <a:pt x="840735" y="294205"/>
                </a:lnTo>
                <a:lnTo>
                  <a:pt x="871902" y="270786"/>
                </a:lnTo>
                <a:lnTo>
                  <a:pt x="909442" y="218638"/>
                </a:lnTo>
                <a:lnTo>
                  <a:pt x="914400" y="190500"/>
                </a:lnTo>
                <a:lnTo>
                  <a:pt x="909442" y="162361"/>
                </a:lnTo>
                <a:lnTo>
                  <a:pt x="871902" y="110213"/>
                </a:lnTo>
                <a:lnTo>
                  <a:pt x="840735" y="86794"/>
                </a:lnTo>
                <a:lnTo>
                  <a:pt x="802246" y="65540"/>
                </a:lnTo>
                <a:lnTo>
                  <a:pt x="757145" y="46744"/>
                </a:lnTo>
                <a:lnTo>
                  <a:pt x="706137" y="30704"/>
                </a:lnTo>
                <a:lnTo>
                  <a:pt x="649931" y="17714"/>
                </a:lnTo>
                <a:lnTo>
                  <a:pt x="589234" y="8069"/>
                </a:lnTo>
                <a:lnTo>
                  <a:pt x="524755" y="2066"/>
                </a:lnTo>
                <a:lnTo>
                  <a:pt x="4572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2600" y="31051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500"/>
                </a:lnTo>
                <a:lnTo>
                  <a:pt x="73664" y="86794"/>
                </a:lnTo>
                <a:lnTo>
                  <a:pt x="112153" y="65540"/>
                </a:lnTo>
                <a:lnTo>
                  <a:pt x="157254" y="46744"/>
                </a:lnTo>
                <a:lnTo>
                  <a:pt x="208262" y="30704"/>
                </a:lnTo>
                <a:lnTo>
                  <a:pt x="264468" y="17714"/>
                </a:lnTo>
                <a:lnTo>
                  <a:pt x="325165" y="8069"/>
                </a:lnTo>
                <a:lnTo>
                  <a:pt x="389644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76373" y="3191002"/>
            <a:ext cx="46735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balance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3000" y="348615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38100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81200" y="3486150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228600" y="0"/>
                </a:moveTo>
                <a:lnTo>
                  <a:pt x="0" y="38100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92951" y="3790950"/>
            <a:ext cx="1371600" cy="38100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30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branch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94375" y="2948051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457200" y="0"/>
                </a:moveTo>
                <a:lnTo>
                  <a:pt x="389644" y="2063"/>
                </a:lnTo>
                <a:lnTo>
                  <a:pt x="325165" y="8059"/>
                </a:lnTo>
                <a:lnTo>
                  <a:pt x="264468" y="17693"/>
                </a:lnTo>
                <a:lnTo>
                  <a:pt x="208262" y="30672"/>
                </a:lnTo>
                <a:lnTo>
                  <a:pt x="157254" y="46701"/>
                </a:lnTo>
                <a:lnTo>
                  <a:pt x="112153" y="65488"/>
                </a:lnTo>
                <a:lnTo>
                  <a:pt x="73664" y="86738"/>
                </a:lnTo>
                <a:lnTo>
                  <a:pt x="42497" y="110158"/>
                </a:lnTo>
                <a:lnTo>
                  <a:pt x="4957" y="162332"/>
                </a:lnTo>
                <a:lnTo>
                  <a:pt x="0" y="190500"/>
                </a:lnTo>
                <a:lnTo>
                  <a:pt x="4957" y="218638"/>
                </a:lnTo>
                <a:lnTo>
                  <a:pt x="42497" y="270786"/>
                </a:lnTo>
                <a:lnTo>
                  <a:pt x="73664" y="294205"/>
                </a:lnTo>
                <a:lnTo>
                  <a:pt x="112153" y="315459"/>
                </a:lnTo>
                <a:lnTo>
                  <a:pt x="157254" y="334255"/>
                </a:lnTo>
                <a:lnTo>
                  <a:pt x="208262" y="350295"/>
                </a:lnTo>
                <a:lnTo>
                  <a:pt x="264468" y="363285"/>
                </a:lnTo>
                <a:lnTo>
                  <a:pt x="325165" y="372930"/>
                </a:lnTo>
                <a:lnTo>
                  <a:pt x="389644" y="378933"/>
                </a:lnTo>
                <a:lnTo>
                  <a:pt x="457200" y="381000"/>
                </a:lnTo>
                <a:lnTo>
                  <a:pt x="524755" y="378933"/>
                </a:lnTo>
                <a:lnTo>
                  <a:pt x="589234" y="372930"/>
                </a:lnTo>
                <a:lnTo>
                  <a:pt x="649931" y="363285"/>
                </a:lnTo>
                <a:lnTo>
                  <a:pt x="706137" y="350295"/>
                </a:lnTo>
                <a:lnTo>
                  <a:pt x="757145" y="334255"/>
                </a:lnTo>
                <a:lnTo>
                  <a:pt x="802246" y="315459"/>
                </a:lnTo>
                <a:lnTo>
                  <a:pt x="840735" y="294205"/>
                </a:lnTo>
                <a:lnTo>
                  <a:pt x="871902" y="270786"/>
                </a:lnTo>
                <a:lnTo>
                  <a:pt x="909442" y="218638"/>
                </a:lnTo>
                <a:lnTo>
                  <a:pt x="914400" y="190500"/>
                </a:lnTo>
                <a:lnTo>
                  <a:pt x="909442" y="162332"/>
                </a:lnTo>
                <a:lnTo>
                  <a:pt x="871902" y="110158"/>
                </a:lnTo>
                <a:lnTo>
                  <a:pt x="840735" y="86738"/>
                </a:lnTo>
                <a:lnTo>
                  <a:pt x="802246" y="65488"/>
                </a:lnTo>
                <a:lnTo>
                  <a:pt x="757145" y="46701"/>
                </a:lnTo>
                <a:lnTo>
                  <a:pt x="706137" y="30672"/>
                </a:lnTo>
                <a:lnTo>
                  <a:pt x="649931" y="17693"/>
                </a:lnTo>
                <a:lnTo>
                  <a:pt x="589234" y="8059"/>
                </a:lnTo>
                <a:lnTo>
                  <a:pt x="524755" y="2063"/>
                </a:lnTo>
                <a:lnTo>
                  <a:pt x="4572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94375" y="2948051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454"/>
                </a:lnTo>
                <a:lnTo>
                  <a:pt x="73664" y="86738"/>
                </a:lnTo>
                <a:lnTo>
                  <a:pt x="112153" y="65488"/>
                </a:lnTo>
                <a:lnTo>
                  <a:pt x="157254" y="46701"/>
                </a:lnTo>
                <a:lnTo>
                  <a:pt x="208262" y="30672"/>
                </a:lnTo>
                <a:lnTo>
                  <a:pt x="264468" y="17693"/>
                </a:lnTo>
                <a:lnTo>
                  <a:pt x="325165" y="8059"/>
                </a:lnTo>
                <a:lnTo>
                  <a:pt x="389644" y="2063"/>
                </a:lnTo>
                <a:lnTo>
                  <a:pt x="457200" y="0"/>
                </a:lnTo>
                <a:lnTo>
                  <a:pt x="524755" y="2063"/>
                </a:lnTo>
                <a:lnTo>
                  <a:pt x="589234" y="8059"/>
                </a:lnTo>
                <a:lnTo>
                  <a:pt x="649931" y="17693"/>
                </a:lnTo>
                <a:lnTo>
                  <a:pt x="706137" y="30672"/>
                </a:lnTo>
                <a:lnTo>
                  <a:pt x="757145" y="46701"/>
                </a:lnTo>
                <a:lnTo>
                  <a:pt x="802246" y="65488"/>
                </a:lnTo>
                <a:lnTo>
                  <a:pt x="840735" y="86738"/>
                </a:lnTo>
                <a:lnTo>
                  <a:pt x="871902" y="110158"/>
                </a:lnTo>
                <a:lnTo>
                  <a:pt x="909442" y="162332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39992" y="2949956"/>
            <a:ext cx="42418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Bra</a:t>
            </a:r>
            <a:r>
              <a:rPr sz="11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n</a:t>
            </a:r>
            <a:r>
              <a:rPr sz="11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ch</a:t>
            </a:r>
            <a:endParaRPr sz="110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</a:pPr>
            <a:r>
              <a:rPr sz="11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_name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91400" y="2948051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495300" y="0"/>
                </a:moveTo>
                <a:lnTo>
                  <a:pt x="428088" y="1737"/>
                </a:lnTo>
                <a:lnTo>
                  <a:pt x="363625" y="6799"/>
                </a:lnTo>
                <a:lnTo>
                  <a:pt x="302502" y="14960"/>
                </a:lnTo>
                <a:lnTo>
                  <a:pt x="245307" y="25992"/>
                </a:lnTo>
                <a:lnTo>
                  <a:pt x="192632" y="39670"/>
                </a:lnTo>
                <a:lnTo>
                  <a:pt x="145065" y="55768"/>
                </a:lnTo>
                <a:lnTo>
                  <a:pt x="103198" y="74060"/>
                </a:lnTo>
                <a:lnTo>
                  <a:pt x="67620" y="94318"/>
                </a:lnTo>
                <a:lnTo>
                  <a:pt x="17691" y="139832"/>
                </a:lnTo>
                <a:lnTo>
                  <a:pt x="0" y="190500"/>
                </a:lnTo>
                <a:lnTo>
                  <a:pt x="4521" y="216338"/>
                </a:lnTo>
                <a:lnTo>
                  <a:pt x="38921" y="264628"/>
                </a:lnTo>
                <a:lnTo>
                  <a:pt x="103198" y="306885"/>
                </a:lnTo>
                <a:lnTo>
                  <a:pt x="145065" y="325183"/>
                </a:lnTo>
                <a:lnTo>
                  <a:pt x="192632" y="341290"/>
                </a:lnTo>
                <a:lnTo>
                  <a:pt x="245307" y="354979"/>
                </a:lnTo>
                <a:lnTo>
                  <a:pt x="302502" y="366021"/>
                </a:lnTo>
                <a:lnTo>
                  <a:pt x="363625" y="374191"/>
                </a:lnTo>
                <a:lnTo>
                  <a:pt x="428088" y="379259"/>
                </a:lnTo>
                <a:lnTo>
                  <a:pt x="495300" y="381000"/>
                </a:lnTo>
                <a:lnTo>
                  <a:pt x="562511" y="379259"/>
                </a:lnTo>
                <a:lnTo>
                  <a:pt x="626974" y="374191"/>
                </a:lnTo>
                <a:lnTo>
                  <a:pt x="688097" y="366021"/>
                </a:lnTo>
                <a:lnTo>
                  <a:pt x="745292" y="354979"/>
                </a:lnTo>
                <a:lnTo>
                  <a:pt x="797967" y="341290"/>
                </a:lnTo>
                <a:lnTo>
                  <a:pt x="845534" y="325183"/>
                </a:lnTo>
                <a:lnTo>
                  <a:pt x="887401" y="306885"/>
                </a:lnTo>
                <a:lnTo>
                  <a:pt x="922979" y="286624"/>
                </a:lnTo>
                <a:lnTo>
                  <a:pt x="972908" y="241123"/>
                </a:lnTo>
                <a:lnTo>
                  <a:pt x="990600" y="190500"/>
                </a:lnTo>
                <a:lnTo>
                  <a:pt x="986078" y="164634"/>
                </a:lnTo>
                <a:lnTo>
                  <a:pt x="951678" y="116318"/>
                </a:lnTo>
                <a:lnTo>
                  <a:pt x="887401" y="74060"/>
                </a:lnTo>
                <a:lnTo>
                  <a:pt x="845534" y="55768"/>
                </a:lnTo>
                <a:lnTo>
                  <a:pt x="797967" y="39670"/>
                </a:lnTo>
                <a:lnTo>
                  <a:pt x="745292" y="25992"/>
                </a:lnTo>
                <a:lnTo>
                  <a:pt x="688097" y="14960"/>
                </a:lnTo>
                <a:lnTo>
                  <a:pt x="626974" y="6799"/>
                </a:lnTo>
                <a:lnTo>
                  <a:pt x="562511" y="1737"/>
                </a:lnTo>
                <a:lnTo>
                  <a:pt x="4953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91400" y="2948051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0" y="190500"/>
                </a:moveTo>
                <a:lnTo>
                  <a:pt x="17691" y="139832"/>
                </a:lnTo>
                <a:lnTo>
                  <a:pt x="67620" y="94318"/>
                </a:lnTo>
                <a:lnTo>
                  <a:pt x="103198" y="74060"/>
                </a:lnTo>
                <a:lnTo>
                  <a:pt x="145065" y="55768"/>
                </a:lnTo>
                <a:lnTo>
                  <a:pt x="192632" y="39670"/>
                </a:lnTo>
                <a:lnTo>
                  <a:pt x="245307" y="25992"/>
                </a:lnTo>
                <a:lnTo>
                  <a:pt x="302502" y="14960"/>
                </a:lnTo>
                <a:lnTo>
                  <a:pt x="363625" y="6799"/>
                </a:lnTo>
                <a:lnTo>
                  <a:pt x="428088" y="1737"/>
                </a:lnTo>
                <a:lnTo>
                  <a:pt x="495300" y="0"/>
                </a:lnTo>
                <a:lnTo>
                  <a:pt x="562511" y="1737"/>
                </a:lnTo>
                <a:lnTo>
                  <a:pt x="626974" y="6799"/>
                </a:lnTo>
                <a:lnTo>
                  <a:pt x="688097" y="14960"/>
                </a:lnTo>
                <a:lnTo>
                  <a:pt x="745292" y="25992"/>
                </a:lnTo>
                <a:lnTo>
                  <a:pt x="797967" y="39670"/>
                </a:lnTo>
                <a:lnTo>
                  <a:pt x="845534" y="55768"/>
                </a:lnTo>
                <a:lnTo>
                  <a:pt x="887401" y="74060"/>
                </a:lnTo>
                <a:lnTo>
                  <a:pt x="922979" y="94318"/>
                </a:lnTo>
                <a:lnTo>
                  <a:pt x="972908" y="139832"/>
                </a:lnTo>
                <a:lnTo>
                  <a:pt x="990600" y="190500"/>
                </a:lnTo>
                <a:lnTo>
                  <a:pt x="986078" y="216338"/>
                </a:lnTo>
                <a:lnTo>
                  <a:pt x="951678" y="264628"/>
                </a:lnTo>
                <a:lnTo>
                  <a:pt x="887401" y="306885"/>
                </a:lnTo>
                <a:lnTo>
                  <a:pt x="845534" y="325183"/>
                </a:lnTo>
                <a:lnTo>
                  <a:pt x="797967" y="341290"/>
                </a:lnTo>
                <a:lnTo>
                  <a:pt x="745292" y="354979"/>
                </a:lnTo>
                <a:lnTo>
                  <a:pt x="688097" y="366021"/>
                </a:lnTo>
                <a:lnTo>
                  <a:pt x="626974" y="374191"/>
                </a:lnTo>
                <a:lnTo>
                  <a:pt x="562511" y="379259"/>
                </a:lnTo>
                <a:lnTo>
                  <a:pt x="495300" y="381000"/>
                </a:lnTo>
                <a:lnTo>
                  <a:pt x="428088" y="379259"/>
                </a:lnTo>
                <a:lnTo>
                  <a:pt x="363625" y="374191"/>
                </a:lnTo>
                <a:lnTo>
                  <a:pt x="302502" y="366021"/>
                </a:lnTo>
                <a:lnTo>
                  <a:pt x="245307" y="354979"/>
                </a:lnTo>
                <a:lnTo>
                  <a:pt x="192632" y="341290"/>
                </a:lnTo>
                <a:lnTo>
                  <a:pt x="145065" y="325183"/>
                </a:lnTo>
                <a:lnTo>
                  <a:pt x="103198" y="306885"/>
                </a:lnTo>
                <a:lnTo>
                  <a:pt x="67620" y="286624"/>
                </a:lnTo>
                <a:lnTo>
                  <a:pt x="17691" y="241123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40828" y="2949956"/>
            <a:ext cx="49403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780" marR="5080" indent="-13271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Bra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ch_  city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51575" y="3328923"/>
            <a:ext cx="682625" cy="462280"/>
          </a:xfrm>
          <a:custGeom>
            <a:avLst/>
            <a:gdLst/>
            <a:ahLst/>
            <a:cxnLst/>
            <a:rect l="l" t="t" r="r" b="b"/>
            <a:pathLst>
              <a:path w="682625" h="462279">
                <a:moveTo>
                  <a:pt x="0" y="0"/>
                </a:moveTo>
                <a:lnTo>
                  <a:pt x="682625" y="462025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78751" y="3328923"/>
            <a:ext cx="495300" cy="462280"/>
          </a:xfrm>
          <a:custGeom>
            <a:avLst/>
            <a:gdLst/>
            <a:ahLst/>
            <a:cxnLst/>
            <a:rect l="l" t="t" r="r" b="b"/>
            <a:pathLst>
              <a:path w="495300" h="462279">
                <a:moveTo>
                  <a:pt x="495300" y="0"/>
                </a:moveTo>
                <a:lnTo>
                  <a:pt x="0" y="462025"/>
                </a:lnTo>
              </a:path>
            </a:pathLst>
          </a:custGeom>
          <a:ln w="6349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91000" y="3543300"/>
            <a:ext cx="1447800" cy="876300"/>
          </a:xfrm>
          <a:custGeom>
            <a:avLst/>
            <a:gdLst/>
            <a:ahLst/>
            <a:cxnLst/>
            <a:rect l="l" t="t" r="r" b="b"/>
            <a:pathLst>
              <a:path w="1447800" h="876300">
                <a:moveTo>
                  <a:pt x="723900" y="0"/>
                </a:moveTo>
                <a:lnTo>
                  <a:pt x="0" y="438150"/>
                </a:lnTo>
                <a:lnTo>
                  <a:pt x="723900" y="876300"/>
                </a:lnTo>
                <a:lnTo>
                  <a:pt x="1447800" y="438150"/>
                </a:lnTo>
                <a:lnTo>
                  <a:pt x="7239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91000" y="3543300"/>
            <a:ext cx="1447800" cy="876300"/>
          </a:xfrm>
          <a:custGeom>
            <a:avLst/>
            <a:gdLst/>
            <a:ahLst/>
            <a:cxnLst/>
            <a:rect l="l" t="t" r="r" b="b"/>
            <a:pathLst>
              <a:path w="1447800" h="876300">
                <a:moveTo>
                  <a:pt x="0" y="438150"/>
                </a:moveTo>
                <a:lnTo>
                  <a:pt x="723900" y="0"/>
                </a:lnTo>
                <a:lnTo>
                  <a:pt x="1447800" y="438150"/>
                </a:lnTo>
                <a:lnTo>
                  <a:pt x="723900" y="876300"/>
                </a:lnTo>
                <a:lnTo>
                  <a:pt x="0" y="43815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648327" y="3777792"/>
            <a:ext cx="532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_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67000" y="3981450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67000" y="405765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73850" y="24193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457200" y="0"/>
                </a:moveTo>
                <a:lnTo>
                  <a:pt x="389644" y="2066"/>
                </a:lnTo>
                <a:lnTo>
                  <a:pt x="325165" y="8069"/>
                </a:lnTo>
                <a:lnTo>
                  <a:pt x="264468" y="17714"/>
                </a:lnTo>
                <a:lnTo>
                  <a:pt x="208262" y="30704"/>
                </a:lnTo>
                <a:lnTo>
                  <a:pt x="157254" y="46744"/>
                </a:lnTo>
                <a:lnTo>
                  <a:pt x="112153" y="65540"/>
                </a:lnTo>
                <a:lnTo>
                  <a:pt x="73664" y="86794"/>
                </a:lnTo>
                <a:lnTo>
                  <a:pt x="42497" y="110213"/>
                </a:lnTo>
                <a:lnTo>
                  <a:pt x="4957" y="162361"/>
                </a:lnTo>
                <a:lnTo>
                  <a:pt x="0" y="190500"/>
                </a:lnTo>
                <a:lnTo>
                  <a:pt x="4957" y="218638"/>
                </a:lnTo>
                <a:lnTo>
                  <a:pt x="42497" y="270786"/>
                </a:lnTo>
                <a:lnTo>
                  <a:pt x="73664" y="294205"/>
                </a:lnTo>
                <a:lnTo>
                  <a:pt x="112153" y="315459"/>
                </a:lnTo>
                <a:lnTo>
                  <a:pt x="157254" y="334255"/>
                </a:lnTo>
                <a:lnTo>
                  <a:pt x="208262" y="350295"/>
                </a:lnTo>
                <a:lnTo>
                  <a:pt x="264468" y="363285"/>
                </a:lnTo>
                <a:lnTo>
                  <a:pt x="325165" y="372930"/>
                </a:lnTo>
                <a:lnTo>
                  <a:pt x="389644" y="378933"/>
                </a:lnTo>
                <a:lnTo>
                  <a:pt x="457200" y="381000"/>
                </a:lnTo>
                <a:lnTo>
                  <a:pt x="524755" y="378933"/>
                </a:lnTo>
                <a:lnTo>
                  <a:pt x="589234" y="372930"/>
                </a:lnTo>
                <a:lnTo>
                  <a:pt x="649931" y="363285"/>
                </a:lnTo>
                <a:lnTo>
                  <a:pt x="706137" y="350295"/>
                </a:lnTo>
                <a:lnTo>
                  <a:pt x="757145" y="334255"/>
                </a:lnTo>
                <a:lnTo>
                  <a:pt x="802246" y="315459"/>
                </a:lnTo>
                <a:lnTo>
                  <a:pt x="840735" y="294205"/>
                </a:lnTo>
                <a:lnTo>
                  <a:pt x="871902" y="270786"/>
                </a:lnTo>
                <a:lnTo>
                  <a:pt x="909442" y="218638"/>
                </a:lnTo>
                <a:lnTo>
                  <a:pt x="914400" y="190500"/>
                </a:lnTo>
                <a:lnTo>
                  <a:pt x="909442" y="162361"/>
                </a:lnTo>
                <a:lnTo>
                  <a:pt x="871902" y="110213"/>
                </a:lnTo>
                <a:lnTo>
                  <a:pt x="840735" y="86794"/>
                </a:lnTo>
                <a:lnTo>
                  <a:pt x="802246" y="65540"/>
                </a:lnTo>
                <a:lnTo>
                  <a:pt x="757145" y="46744"/>
                </a:lnTo>
                <a:lnTo>
                  <a:pt x="706137" y="30704"/>
                </a:lnTo>
                <a:lnTo>
                  <a:pt x="649931" y="17714"/>
                </a:lnTo>
                <a:lnTo>
                  <a:pt x="589234" y="8069"/>
                </a:lnTo>
                <a:lnTo>
                  <a:pt x="524755" y="2066"/>
                </a:lnTo>
                <a:lnTo>
                  <a:pt x="4572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73850" y="24193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500"/>
                </a:lnTo>
                <a:lnTo>
                  <a:pt x="73664" y="86794"/>
                </a:lnTo>
                <a:lnTo>
                  <a:pt x="112153" y="65540"/>
                </a:lnTo>
                <a:lnTo>
                  <a:pt x="157254" y="46744"/>
                </a:lnTo>
                <a:lnTo>
                  <a:pt x="208262" y="30704"/>
                </a:lnTo>
                <a:lnTo>
                  <a:pt x="264468" y="17714"/>
                </a:lnTo>
                <a:lnTo>
                  <a:pt x="325165" y="8069"/>
                </a:lnTo>
                <a:lnTo>
                  <a:pt x="389644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944106" y="2504948"/>
            <a:ext cx="3746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assets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131050" y="280035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38800" y="3929748"/>
            <a:ext cx="954405" cy="103505"/>
          </a:xfrm>
          <a:custGeom>
            <a:avLst/>
            <a:gdLst/>
            <a:ahLst/>
            <a:cxnLst/>
            <a:rect l="l" t="t" r="r" b="b"/>
            <a:pathLst>
              <a:path w="954404" h="103504">
                <a:moveTo>
                  <a:pt x="928868" y="51701"/>
                </a:moveTo>
                <a:lnTo>
                  <a:pt x="859027" y="92430"/>
                </a:lnTo>
                <a:lnTo>
                  <a:pt x="858012" y="96316"/>
                </a:lnTo>
                <a:lnTo>
                  <a:pt x="861567" y="102374"/>
                </a:lnTo>
                <a:lnTo>
                  <a:pt x="865504" y="103403"/>
                </a:lnTo>
                <a:lnTo>
                  <a:pt x="943263" y="58051"/>
                </a:lnTo>
                <a:lnTo>
                  <a:pt x="941577" y="58051"/>
                </a:lnTo>
                <a:lnTo>
                  <a:pt x="941577" y="57188"/>
                </a:lnTo>
                <a:lnTo>
                  <a:pt x="938276" y="57188"/>
                </a:lnTo>
                <a:lnTo>
                  <a:pt x="928868" y="51701"/>
                </a:lnTo>
                <a:close/>
              </a:path>
              <a:path w="954404" h="103504">
                <a:moveTo>
                  <a:pt x="917979" y="45351"/>
                </a:moveTo>
                <a:lnTo>
                  <a:pt x="0" y="45351"/>
                </a:lnTo>
                <a:lnTo>
                  <a:pt x="0" y="58051"/>
                </a:lnTo>
                <a:lnTo>
                  <a:pt x="917979" y="58051"/>
                </a:lnTo>
                <a:lnTo>
                  <a:pt x="928868" y="51701"/>
                </a:lnTo>
                <a:lnTo>
                  <a:pt x="917979" y="45351"/>
                </a:lnTo>
                <a:close/>
              </a:path>
              <a:path w="954404" h="103504">
                <a:moveTo>
                  <a:pt x="943266" y="45351"/>
                </a:moveTo>
                <a:lnTo>
                  <a:pt x="941577" y="45351"/>
                </a:lnTo>
                <a:lnTo>
                  <a:pt x="941577" y="58051"/>
                </a:lnTo>
                <a:lnTo>
                  <a:pt x="943263" y="58051"/>
                </a:lnTo>
                <a:lnTo>
                  <a:pt x="954151" y="51701"/>
                </a:lnTo>
                <a:lnTo>
                  <a:pt x="943266" y="45351"/>
                </a:lnTo>
                <a:close/>
              </a:path>
              <a:path w="954404" h="103504">
                <a:moveTo>
                  <a:pt x="938276" y="46215"/>
                </a:moveTo>
                <a:lnTo>
                  <a:pt x="928868" y="51701"/>
                </a:lnTo>
                <a:lnTo>
                  <a:pt x="938276" y="57188"/>
                </a:lnTo>
                <a:lnTo>
                  <a:pt x="938276" y="46215"/>
                </a:lnTo>
                <a:close/>
              </a:path>
              <a:path w="954404" h="103504">
                <a:moveTo>
                  <a:pt x="941577" y="46215"/>
                </a:moveTo>
                <a:lnTo>
                  <a:pt x="938276" y="46215"/>
                </a:lnTo>
                <a:lnTo>
                  <a:pt x="938276" y="57188"/>
                </a:lnTo>
                <a:lnTo>
                  <a:pt x="941577" y="57188"/>
                </a:lnTo>
                <a:lnTo>
                  <a:pt x="941577" y="46215"/>
                </a:lnTo>
                <a:close/>
              </a:path>
              <a:path w="954404" h="103504">
                <a:moveTo>
                  <a:pt x="865504" y="0"/>
                </a:moveTo>
                <a:lnTo>
                  <a:pt x="861567" y="1016"/>
                </a:lnTo>
                <a:lnTo>
                  <a:pt x="858012" y="7086"/>
                </a:lnTo>
                <a:lnTo>
                  <a:pt x="859027" y="10972"/>
                </a:lnTo>
                <a:lnTo>
                  <a:pt x="928868" y="51701"/>
                </a:lnTo>
                <a:lnTo>
                  <a:pt x="938276" y="46215"/>
                </a:lnTo>
                <a:lnTo>
                  <a:pt x="941577" y="46215"/>
                </a:lnTo>
                <a:lnTo>
                  <a:pt x="941577" y="45351"/>
                </a:lnTo>
                <a:lnTo>
                  <a:pt x="943266" y="45351"/>
                </a:lnTo>
                <a:lnTo>
                  <a:pt x="86550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228727"/>
            <a:ext cx="7547609" cy="98107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ts val="3560"/>
              </a:lnSpc>
              <a:spcBef>
                <a:spcPts val="550"/>
              </a:spcBef>
            </a:pPr>
            <a:r>
              <a:rPr spc="-20" dirty="0"/>
              <a:t>Representation </a:t>
            </a:r>
            <a:r>
              <a:rPr spc="-5" dirty="0"/>
              <a:t>of </a:t>
            </a:r>
            <a:r>
              <a:rPr spc="-20" dirty="0"/>
              <a:t>strong </a:t>
            </a:r>
            <a:r>
              <a:rPr spc="-10" dirty="0"/>
              <a:t>entity set </a:t>
            </a:r>
            <a:r>
              <a:rPr spc="-5" dirty="0"/>
              <a:t>and </a:t>
            </a:r>
            <a:r>
              <a:rPr spc="-15" dirty="0"/>
              <a:t>weak  </a:t>
            </a:r>
            <a:r>
              <a:rPr spc="-10" dirty="0"/>
              <a:t>entity</a:t>
            </a:r>
            <a:r>
              <a:rPr spc="-20" dirty="0"/>
              <a:t> </a:t>
            </a:r>
            <a:r>
              <a:rPr spc="-5" dirty="0"/>
              <a:t>set: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3567" y="1300734"/>
            <a:ext cx="7636509" cy="13106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785" marR="405765" indent="-172720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20" dirty="0">
                <a:latin typeface="Calibri"/>
                <a:cs typeface="Calibri"/>
              </a:rPr>
              <a:t>Weak </a:t>
            </a:r>
            <a:r>
              <a:rPr sz="2100" spc="-5" dirty="0">
                <a:latin typeface="Calibri"/>
                <a:cs typeface="Calibri"/>
              </a:rPr>
              <a:t>entity </a:t>
            </a:r>
            <a:r>
              <a:rPr sz="2100" spc="-10" dirty="0">
                <a:latin typeface="Calibri"/>
                <a:cs typeface="Calibri"/>
              </a:rPr>
              <a:t>set </a:t>
            </a:r>
            <a:r>
              <a:rPr sz="2100" spc="-5" dirty="0">
                <a:latin typeface="Calibri"/>
                <a:cs typeface="Calibri"/>
              </a:rPr>
              <a:t>will </a:t>
            </a:r>
            <a:r>
              <a:rPr sz="2100" spc="-20" dirty="0">
                <a:latin typeface="Calibri"/>
                <a:cs typeface="Calibri"/>
              </a:rPr>
              <a:t>have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5" dirty="0">
                <a:latin typeface="Calibri"/>
                <a:cs typeface="Calibri"/>
              </a:rPr>
              <a:t>primary </a:t>
            </a:r>
            <a:r>
              <a:rPr sz="2100" spc="-30" dirty="0">
                <a:latin typeface="Calibri"/>
                <a:cs typeface="Calibri"/>
              </a:rPr>
              <a:t>key </a:t>
            </a:r>
            <a:r>
              <a:rPr sz="2100" spc="-5" dirty="0">
                <a:latin typeface="Calibri"/>
                <a:cs typeface="Calibri"/>
              </a:rPr>
              <a:t>of </a:t>
            </a:r>
            <a:r>
              <a:rPr sz="2100" spc="-15" dirty="0">
                <a:latin typeface="Calibri"/>
                <a:cs typeface="Calibri"/>
              </a:rPr>
              <a:t>strong </a:t>
            </a:r>
            <a:r>
              <a:rPr sz="2100" spc="-5" dirty="0">
                <a:latin typeface="Calibri"/>
                <a:cs typeface="Calibri"/>
              </a:rPr>
              <a:t>entity </a:t>
            </a:r>
            <a:r>
              <a:rPr sz="2100" spc="-10" dirty="0">
                <a:latin typeface="Calibri"/>
                <a:cs typeface="Calibri"/>
              </a:rPr>
              <a:t>set </a:t>
            </a:r>
            <a:r>
              <a:rPr sz="2100" dirty="0">
                <a:latin typeface="Calibri"/>
                <a:cs typeface="Calibri"/>
              </a:rPr>
              <a:t>as a  </a:t>
            </a:r>
            <a:r>
              <a:rPr sz="2100" spc="-15" dirty="0">
                <a:latin typeface="Calibri"/>
                <a:cs typeface="Calibri"/>
              </a:rPr>
              <a:t>foreign </a:t>
            </a:r>
            <a:r>
              <a:rPr sz="2100" spc="-30" dirty="0">
                <a:latin typeface="Calibri"/>
                <a:cs typeface="Calibri"/>
              </a:rPr>
              <a:t>key </a:t>
            </a:r>
            <a:r>
              <a:rPr sz="2100" dirty="0">
                <a:latin typeface="Calibri"/>
                <a:cs typeface="Calibri"/>
              </a:rPr>
              <a:t>in</a:t>
            </a:r>
            <a:r>
              <a:rPr sz="2100" spc="6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it.</a:t>
            </a:r>
            <a:endParaRPr sz="2100">
              <a:latin typeface="Calibri"/>
              <a:cs typeface="Calibri"/>
            </a:endParaRPr>
          </a:p>
          <a:p>
            <a:pPr marL="184785" marR="5080" indent="-172720">
              <a:lnSpc>
                <a:spcPts val="2270"/>
              </a:lnSpc>
              <a:spcBef>
                <a:spcPts val="79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libri"/>
                <a:cs typeface="Calibri"/>
              </a:rPr>
              <a:t>The </a:t>
            </a:r>
            <a:r>
              <a:rPr sz="2100" spc="-10" dirty="0">
                <a:latin typeface="Calibri"/>
                <a:cs typeface="Calibri"/>
              </a:rPr>
              <a:t>combination </a:t>
            </a:r>
            <a:r>
              <a:rPr sz="2100" spc="-5" dirty="0">
                <a:latin typeface="Calibri"/>
                <a:cs typeface="Calibri"/>
              </a:rPr>
              <a:t>of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5" dirty="0">
                <a:latin typeface="Calibri"/>
                <a:cs typeface="Calibri"/>
              </a:rPr>
              <a:t>partial </a:t>
            </a:r>
            <a:r>
              <a:rPr sz="2100" spc="-30" dirty="0">
                <a:latin typeface="Calibri"/>
                <a:cs typeface="Calibri"/>
              </a:rPr>
              <a:t>key </a:t>
            </a:r>
            <a:r>
              <a:rPr sz="2100" dirty="0">
                <a:latin typeface="Calibri"/>
                <a:cs typeface="Calibri"/>
              </a:rPr>
              <a:t>and </a:t>
            </a:r>
            <a:r>
              <a:rPr sz="2100" spc="-15" dirty="0">
                <a:latin typeface="Calibri"/>
                <a:cs typeface="Calibri"/>
              </a:rPr>
              <a:t>foreign </a:t>
            </a:r>
            <a:r>
              <a:rPr sz="2100" spc="-30" dirty="0">
                <a:latin typeface="Calibri"/>
                <a:cs typeface="Calibri"/>
              </a:rPr>
              <a:t>key </a:t>
            </a:r>
            <a:r>
              <a:rPr sz="2100" dirty="0">
                <a:latin typeface="Calibri"/>
                <a:cs typeface="Calibri"/>
              </a:rPr>
              <a:t>in the </a:t>
            </a:r>
            <a:r>
              <a:rPr sz="2100" spc="-10" dirty="0">
                <a:latin typeface="Calibri"/>
                <a:cs typeface="Calibri"/>
              </a:rPr>
              <a:t>weak </a:t>
            </a:r>
            <a:r>
              <a:rPr sz="2100" spc="-5" dirty="0">
                <a:latin typeface="Calibri"/>
                <a:cs typeface="Calibri"/>
              </a:rPr>
              <a:t>entity  </a:t>
            </a:r>
            <a:r>
              <a:rPr sz="2100" spc="-10" dirty="0">
                <a:latin typeface="Calibri"/>
                <a:cs typeface="Calibri"/>
              </a:rPr>
              <a:t>set </a:t>
            </a:r>
            <a:r>
              <a:rPr sz="2100" spc="-5" dirty="0">
                <a:latin typeface="Calibri"/>
                <a:cs typeface="Calibri"/>
              </a:rPr>
              <a:t>determines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30" dirty="0">
                <a:latin typeface="Calibri"/>
                <a:cs typeface="Calibri"/>
              </a:rPr>
              <a:t>key </a:t>
            </a:r>
            <a:r>
              <a:rPr sz="2100" spc="-10" dirty="0">
                <a:latin typeface="Calibri"/>
                <a:cs typeface="Calibri"/>
              </a:rPr>
              <a:t>attribute </a:t>
            </a:r>
            <a:r>
              <a:rPr sz="2100" spc="-5" dirty="0">
                <a:latin typeface="Calibri"/>
                <a:cs typeface="Calibri"/>
              </a:rPr>
              <a:t>of </a:t>
            </a:r>
            <a:r>
              <a:rPr sz="2100" spc="-10" dirty="0">
                <a:latin typeface="Calibri"/>
                <a:cs typeface="Calibri"/>
              </a:rPr>
              <a:t>weak </a:t>
            </a:r>
            <a:r>
              <a:rPr sz="2100" spc="-5" dirty="0">
                <a:latin typeface="Calibri"/>
                <a:cs typeface="Calibri"/>
              </a:rPr>
              <a:t>entity</a:t>
            </a:r>
            <a:r>
              <a:rPr sz="2100" spc="6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set.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400" y="3867150"/>
            <a:ext cx="1371600" cy="38100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employee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31051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457200" y="0"/>
                </a:moveTo>
                <a:lnTo>
                  <a:pt x="389639" y="2066"/>
                </a:lnTo>
                <a:lnTo>
                  <a:pt x="325155" y="8069"/>
                </a:lnTo>
                <a:lnTo>
                  <a:pt x="264457" y="17714"/>
                </a:lnTo>
                <a:lnTo>
                  <a:pt x="208251" y="30704"/>
                </a:lnTo>
                <a:lnTo>
                  <a:pt x="157244" y="46744"/>
                </a:lnTo>
                <a:lnTo>
                  <a:pt x="112144" y="65540"/>
                </a:lnTo>
                <a:lnTo>
                  <a:pt x="73658" y="86794"/>
                </a:lnTo>
                <a:lnTo>
                  <a:pt x="42493" y="110213"/>
                </a:lnTo>
                <a:lnTo>
                  <a:pt x="4957" y="162361"/>
                </a:lnTo>
                <a:lnTo>
                  <a:pt x="0" y="190500"/>
                </a:lnTo>
                <a:lnTo>
                  <a:pt x="4957" y="218638"/>
                </a:lnTo>
                <a:lnTo>
                  <a:pt x="42493" y="270786"/>
                </a:lnTo>
                <a:lnTo>
                  <a:pt x="73658" y="294205"/>
                </a:lnTo>
                <a:lnTo>
                  <a:pt x="112144" y="315459"/>
                </a:lnTo>
                <a:lnTo>
                  <a:pt x="157244" y="334255"/>
                </a:lnTo>
                <a:lnTo>
                  <a:pt x="208251" y="350295"/>
                </a:lnTo>
                <a:lnTo>
                  <a:pt x="264457" y="363285"/>
                </a:lnTo>
                <a:lnTo>
                  <a:pt x="325155" y="372930"/>
                </a:lnTo>
                <a:lnTo>
                  <a:pt x="389639" y="378933"/>
                </a:lnTo>
                <a:lnTo>
                  <a:pt x="457200" y="381000"/>
                </a:lnTo>
                <a:lnTo>
                  <a:pt x="524755" y="378933"/>
                </a:lnTo>
                <a:lnTo>
                  <a:pt x="589234" y="372930"/>
                </a:lnTo>
                <a:lnTo>
                  <a:pt x="649931" y="363285"/>
                </a:lnTo>
                <a:lnTo>
                  <a:pt x="706137" y="350295"/>
                </a:lnTo>
                <a:lnTo>
                  <a:pt x="757145" y="334255"/>
                </a:lnTo>
                <a:lnTo>
                  <a:pt x="802246" y="315459"/>
                </a:lnTo>
                <a:lnTo>
                  <a:pt x="840735" y="294205"/>
                </a:lnTo>
                <a:lnTo>
                  <a:pt x="871902" y="270786"/>
                </a:lnTo>
                <a:lnTo>
                  <a:pt x="909442" y="218638"/>
                </a:lnTo>
                <a:lnTo>
                  <a:pt x="914400" y="190500"/>
                </a:lnTo>
                <a:lnTo>
                  <a:pt x="909442" y="162361"/>
                </a:lnTo>
                <a:lnTo>
                  <a:pt x="871902" y="110213"/>
                </a:lnTo>
                <a:lnTo>
                  <a:pt x="840735" y="86794"/>
                </a:lnTo>
                <a:lnTo>
                  <a:pt x="802246" y="65540"/>
                </a:lnTo>
                <a:lnTo>
                  <a:pt x="757145" y="46744"/>
                </a:lnTo>
                <a:lnTo>
                  <a:pt x="706137" y="30704"/>
                </a:lnTo>
                <a:lnTo>
                  <a:pt x="649931" y="17714"/>
                </a:lnTo>
                <a:lnTo>
                  <a:pt x="589234" y="8069"/>
                </a:lnTo>
                <a:lnTo>
                  <a:pt x="524755" y="2066"/>
                </a:lnTo>
                <a:lnTo>
                  <a:pt x="4572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31051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7" y="135500"/>
                </a:lnTo>
                <a:lnTo>
                  <a:pt x="73658" y="86794"/>
                </a:lnTo>
                <a:lnTo>
                  <a:pt x="112144" y="65540"/>
                </a:lnTo>
                <a:lnTo>
                  <a:pt x="157244" y="46744"/>
                </a:lnTo>
                <a:lnTo>
                  <a:pt x="208251" y="30704"/>
                </a:lnTo>
                <a:lnTo>
                  <a:pt x="264457" y="17714"/>
                </a:lnTo>
                <a:lnTo>
                  <a:pt x="325155" y="8069"/>
                </a:lnTo>
                <a:lnTo>
                  <a:pt x="389639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39" y="378933"/>
                </a:lnTo>
                <a:lnTo>
                  <a:pt x="325155" y="372930"/>
                </a:lnTo>
                <a:lnTo>
                  <a:pt x="264457" y="363285"/>
                </a:lnTo>
                <a:lnTo>
                  <a:pt x="208251" y="350295"/>
                </a:lnTo>
                <a:lnTo>
                  <a:pt x="157244" y="334255"/>
                </a:lnTo>
                <a:lnTo>
                  <a:pt x="112144" y="315459"/>
                </a:lnTo>
                <a:lnTo>
                  <a:pt x="73658" y="294205"/>
                </a:lnTo>
                <a:lnTo>
                  <a:pt x="42493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08380" y="3191002"/>
            <a:ext cx="2698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</a:t>
            </a:r>
            <a:r>
              <a:rPr sz="11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_id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2600" y="31051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457200" y="0"/>
                </a:moveTo>
                <a:lnTo>
                  <a:pt x="389644" y="2066"/>
                </a:lnTo>
                <a:lnTo>
                  <a:pt x="325165" y="8069"/>
                </a:lnTo>
                <a:lnTo>
                  <a:pt x="264468" y="17714"/>
                </a:lnTo>
                <a:lnTo>
                  <a:pt x="208262" y="30704"/>
                </a:lnTo>
                <a:lnTo>
                  <a:pt x="157254" y="46744"/>
                </a:lnTo>
                <a:lnTo>
                  <a:pt x="112153" y="65540"/>
                </a:lnTo>
                <a:lnTo>
                  <a:pt x="73664" y="86794"/>
                </a:lnTo>
                <a:lnTo>
                  <a:pt x="42497" y="110213"/>
                </a:lnTo>
                <a:lnTo>
                  <a:pt x="4957" y="162361"/>
                </a:lnTo>
                <a:lnTo>
                  <a:pt x="0" y="190500"/>
                </a:lnTo>
                <a:lnTo>
                  <a:pt x="4957" y="218638"/>
                </a:lnTo>
                <a:lnTo>
                  <a:pt x="42497" y="270786"/>
                </a:lnTo>
                <a:lnTo>
                  <a:pt x="73664" y="294205"/>
                </a:lnTo>
                <a:lnTo>
                  <a:pt x="112153" y="315459"/>
                </a:lnTo>
                <a:lnTo>
                  <a:pt x="157254" y="334255"/>
                </a:lnTo>
                <a:lnTo>
                  <a:pt x="208262" y="350295"/>
                </a:lnTo>
                <a:lnTo>
                  <a:pt x="264468" y="363285"/>
                </a:lnTo>
                <a:lnTo>
                  <a:pt x="325165" y="372930"/>
                </a:lnTo>
                <a:lnTo>
                  <a:pt x="389644" y="378933"/>
                </a:lnTo>
                <a:lnTo>
                  <a:pt x="457200" y="381000"/>
                </a:lnTo>
                <a:lnTo>
                  <a:pt x="524755" y="378933"/>
                </a:lnTo>
                <a:lnTo>
                  <a:pt x="589234" y="372930"/>
                </a:lnTo>
                <a:lnTo>
                  <a:pt x="649931" y="363285"/>
                </a:lnTo>
                <a:lnTo>
                  <a:pt x="706137" y="350295"/>
                </a:lnTo>
                <a:lnTo>
                  <a:pt x="757145" y="334255"/>
                </a:lnTo>
                <a:lnTo>
                  <a:pt x="802246" y="315459"/>
                </a:lnTo>
                <a:lnTo>
                  <a:pt x="840735" y="294205"/>
                </a:lnTo>
                <a:lnTo>
                  <a:pt x="871902" y="270786"/>
                </a:lnTo>
                <a:lnTo>
                  <a:pt x="909442" y="218638"/>
                </a:lnTo>
                <a:lnTo>
                  <a:pt x="914400" y="190500"/>
                </a:lnTo>
                <a:lnTo>
                  <a:pt x="909442" y="162361"/>
                </a:lnTo>
                <a:lnTo>
                  <a:pt x="871902" y="110213"/>
                </a:lnTo>
                <a:lnTo>
                  <a:pt x="840735" y="86794"/>
                </a:lnTo>
                <a:lnTo>
                  <a:pt x="802246" y="65540"/>
                </a:lnTo>
                <a:lnTo>
                  <a:pt x="757145" y="46744"/>
                </a:lnTo>
                <a:lnTo>
                  <a:pt x="706137" y="30704"/>
                </a:lnTo>
                <a:lnTo>
                  <a:pt x="649931" y="17714"/>
                </a:lnTo>
                <a:lnTo>
                  <a:pt x="589234" y="8069"/>
                </a:lnTo>
                <a:lnTo>
                  <a:pt x="524755" y="2066"/>
                </a:lnTo>
                <a:lnTo>
                  <a:pt x="4572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52600" y="31051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500"/>
                </a:lnTo>
                <a:lnTo>
                  <a:pt x="73664" y="86794"/>
                </a:lnTo>
                <a:lnTo>
                  <a:pt x="112153" y="65540"/>
                </a:lnTo>
                <a:lnTo>
                  <a:pt x="157254" y="46744"/>
                </a:lnTo>
                <a:lnTo>
                  <a:pt x="208262" y="30704"/>
                </a:lnTo>
                <a:lnTo>
                  <a:pt x="264468" y="17714"/>
                </a:lnTo>
                <a:lnTo>
                  <a:pt x="325165" y="8069"/>
                </a:lnTo>
                <a:lnTo>
                  <a:pt x="389644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65705" y="3191002"/>
            <a:ext cx="4870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_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ame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95600" y="31051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457200" y="0"/>
                </a:moveTo>
                <a:lnTo>
                  <a:pt x="389644" y="2066"/>
                </a:lnTo>
                <a:lnTo>
                  <a:pt x="325165" y="8069"/>
                </a:lnTo>
                <a:lnTo>
                  <a:pt x="264468" y="17714"/>
                </a:lnTo>
                <a:lnTo>
                  <a:pt x="208262" y="30704"/>
                </a:lnTo>
                <a:lnTo>
                  <a:pt x="157254" y="46744"/>
                </a:lnTo>
                <a:lnTo>
                  <a:pt x="112153" y="65540"/>
                </a:lnTo>
                <a:lnTo>
                  <a:pt x="73664" y="86794"/>
                </a:lnTo>
                <a:lnTo>
                  <a:pt x="42497" y="110213"/>
                </a:lnTo>
                <a:lnTo>
                  <a:pt x="4957" y="162361"/>
                </a:lnTo>
                <a:lnTo>
                  <a:pt x="0" y="190500"/>
                </a:lnTo>
                <a:lnTo>
                  <a:pt x="4957" y="218638"/>
                </a:lnTo>
                <a:lnTo>
                  <a:pt x="42497" y="270786"/>
                </a:lnTo>
                <a:lnTo>
                  <a:pt x="73664" y="294205"/>
                </a:lnTo>
                <a:lnTo>
                  <a:pt x="112153" y="315459"/>
                </a:lnTo>
                <a:lnTo>
                  <a:pt x="157254" y="334255"/>
                </a:lnTo>
                <a:lnTo>
                  <a:pt x="208262" y="350295"/>
                </a:lnTo>
                <a:lnTo>
                  <a:pt x="264468" y="363285"/>
                </a:lnTo>
                <a:lnTo>
                  <a:pt x="325165" y="372930"/>
                </a:lnTo>
                <a:lnTo>
                  <a:pt x="389644" y="378933"/>
                </a:lnTo>
                <a:lnTo>
                  <a:pt x="457200" y="381000"/>
                </a:lnTo>
                <a:lnTo>
                  <a:pt x="524755" y="378933"/>
                </a:lnTo>
                <a:lnTo>
                  <a:pt x="589234" y="372930"/>
                </a:lnTo>
                <a:lnTo>
                  <a:pt x="649931" y="363285"/>
                </a:lnTo>
                <a:lnTo>
                  <a:pt x="706137" y="350295"/>
                </a:lnTo>
                <a:lnTo>
                  <a:pt x="757145" y="334255"/>
                </a:lnTo>
                <a:lnTo>
                  <a:pt x="802246" y="315459"/>
                </a:lnTo>
                <a:lnTo>
                  <a:pt x="840735" y="294205"/>
                </a:lnTo>
                <a:lnTo>
                  <a:pt x="871902" y="270786"/>
                </a:lnTo>
                <a:lnTo>
                  <a:pt x="909442" y="218638"/>
                </a:lnTo>
                <a:lnTo>
                  <a:pt x="914400" y="190500"/>
                </a:lnTo>
                <a:lnTo>
                  <a:pt x="909442" y="162361"/>
                </a:lnTo>
                <a:lnTo>
                  <a:pt x="871902" y="110213"/>
                </a:lnTo>
                <a:lnTo>
                  <a:pt x="840735" y="86794"/>
                </a:lnTo>
                <a:lnTo>
                  <a:pt x="802246" y="65540"/>
                </a:lnTo>
                <a:lnTo>
                  <a:pt x="757145" y="46744"/>
                </a:lnTo>
                <a:lnTo>
                  <a:pt x="706137" y="30704"/>
                </a:lnTo>
                <a:lnTo>
                  <a:pt x="649931" y="17714"/>
                </a:lnTo>
                <a:lnTo>
                  <a:pt x="589234" y="8069"/>
                </a:lnTo>
                <a:lnTo>
                  <a:pt x="524755" y="2066"/>
                </a:lnTo>
                <a:lnTo>
                  <a:pt x="4572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5600" y="31051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500"/>
                </a:lnTo>
                <a:lnTo>
                  <a:pt x="73664" y="86794"/>
                </a:lnTo>
                <a:lnTo>
                  <a:pt x="112153" y="65540"/>
                </a:lnTo>
                <a:lnTo>
                  <a:pt x="157254" y="46744"/>
                </a:lnTo>
                <a:lnTo>
                  <a:pt x="208262" y="30704"/>
                </a:lnTo>
                <a:lnTo>
                  <a:pt x="264468" y="17714"/>
                </a:lnTo>
                <a:lnTo>
                  <a:pt x="325165" y="8069"/>
                </a:lnTo>
                <a:lnTo>
                  <a:pt x="389644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72714" y="3191002"/>
            <a:ext cx="3587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salar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3000" y="348615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38100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81200" y="3486150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228600" y="0"/>
                </a:moveTo>
                <a:lnTo>
                  <a:pt x="0" y="38100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2200" y="348615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990600" y="0"/>
                </a:moveTo>
                <a:lnTo>
                  <a:pt x="0" y="38100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05600" y="3790950"/>
            <a:ext cx="1371600" cy="38100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Dependent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94375" y="2948051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457200" y="0"/>
                </a:moveTo>
                <a:lnTo>
                  <a:pt x="389644" y="2063"/>
                </a:lnTo>
                <a:lnTo>
                  <a:pt x="325165" y="8059"/>
                </a:lnTo>
                <a:lnTo>
                  <a:pt x="264468" y="17693"/>
                </a:lnTo>
                <a:lnTo>
                  <a:pt x="208262" y="30672"/>
                </a:lnTo>
                <a:lnTo>
                  <a:pt x="157254" y="46701"/>
                </a:lnTo>
                <a:lnTo>
                  <a:pt x="112153" y="65488"/>
                </a:lnTo>
                <a:lnTo>
                  <a:pt x="73664" y="86738"/>
                </a:lnTo>
                <a:lnTo>
                  <a:pt x="42497" y="110158"/>
                </a:lnTo>
                <a:lnTo>
                  <a:pt x="4957" y="162332"/>
                </a:lnTo>
                <a:lnTo>
                  <a:pt x="0" y="190500"/>
                </a:lnTo>
                <a:lnTo>
                  <a:pt x="4957" y="218638"/>
                </a:lnTo>
                <a:lnTo>
                  <a:pt x="42497" y="270786"/>
                </a:lnTo>
                <a:lnTo>
                  <a:pt x="73664" y="294205"/>
                </a:lnTo>
                <a:lnTo>
                  <a:pt x="112153" y="315459"/>
                </a:lnTo>
                <a:lnTo>
                  <a:pt x="157254" y="334255"/>
                </a:lnTo>
                <a:lnTo>
                  <a:pt x="208262" y="350295"/>
                </a:lnTo>
                <a:lnTo>
                  <a:pt x="264468" y="363285"/>
                </a:lnTo>
                <a:lnTo>
                  <a:pt x="325165" y="372930"/>
                </a:lnTo>
                <a:lnTo>
                  <a:pt x="389644" y="378933"/>
                </a:lnTo>
                <a:lnTo>
                  <a:pt x="457200" y="381000"/>
                </a:lnTo>
                <a:lnTo>
                  <a:pt x="524755" y="378933"/>
                </a:lnTo>
                <a:lnTo>
                  <a:pt x="589234" y="372930"/>
                </a:lnTo>
                <a:lnTo>
                  <a:pt x="649931" y="363285"/>
                </a:lnTo>
                <a:lnTo>
                  <a:pt x="706137" y="350295"/>
                </a:lnTo>
                <a:lnTo>
                  <a:pt x="757145" y="334255"/>
                </a:lnTo>
                <a:lnTo>
                  <a:pt x="802246" y="315459"/>
                </a:lnTo>
                <a:lnTo>
                  <a:pt x="840735" y="294205"/>
                </a:lnTo>
                <a:lnTo>
                  <a:pt x="871902" y="270786"/>
                </a:lnTo>
                <a:lnTo>
                  <a:pt x="909442" y="218638"/>
                </a:lnTo>
                <a:lnTo>
                  <a:pt x="914400" y="190500"/>
                </a:lnTo>
                <a:lnTo>
                  <a:pt x="909442" y="162332"/>
                </a:lnTo>
                <a:lnTo>
                  <a:pt x="871902" y="110158"/>
                </a:lnTo>
                <a:lnTo>
                  <a:pt x="840735" y="86738"/>
                </a:lnTo>
                <a:lnTo>
                  <a:pt x="802246" y="65488"/>
                </a:lnTo>
                <a:lnTo>
                  <a:pt x="757145" y="46701"/>
                </a:lnTo>
                <a:lnTo>
                  <a:pt x="706137" y="30672"/>
                </a:lnTo>
                <a:lnTo>
                  <a:pt x="649931" y="17693"/>
                </a:lnTo>
                <a:lnTo>
                  <a:pt x="589234" y="8059"/>
                </a:lnTo>
                <a:lnTo>
                  <a:pt x="524755" y="2063"/>
                </a:lnTo>
                <a:lnTo>
                  <a:pt x="4572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94375" y="2948051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454"/>
                </a:lnTo>
                <a:lnTo>
                  <a:pt x="73664" y="86738"/>
                </a:lnTo>
                <a:lnTo>
                  <a:pt x="112153" y="65488"/>
                </a:lnTo>
                <a:lnTo>
                  <a:pt x="157254" y="46701"/>
                </a:lnTo>
                <a:lnTo>
                  <a:pt x="208262" y="30672"/>
                </a:lnTo>
                <a:lnTo>
                  <a:pt x="264468" y="17693"/>
                </a:lnTo>
                <a:lnTo>
                  <a:pt x="325165" y="8059"/>
                </a:lnTo>
                <a:lnTo>
                  <a:pt x="389644" y="2063"/>
                </a:lnTo>
                <a:lnTo>
                  <a:pt x="457200" y="0"/>
                </a:lnTo>
                <a:lnTo>
                  <a:pt x="524755" y="2063"/>
                </a:lnTo>
                <a:lnTo>
                  <a:pt x="589234" y="8059"/>
                </a:lnTo>
                <a:lnTo>
                  <a:pt x="649931" y="17693"/>
                </a:lnTo>
                <a:lnTo>
                  <a:pt x="706137" y="30672"/>
                </a:lnTo>
                <a:lnTo>
                  <a:pt x="757145" y="46701"/>
                </a:lnTo>
                <a:lnTo>
                  <a:pt x="802246" y="65488"/>
                </a:lnTo>
                <a:lnTo>
                  <a:pt x="840735" y="86738"/>
                </a:lnTo>
                <a:lnTo>
                  <a:pt x="871902" y="110158"/>
                </a:lnTo>
                <a:lnTo>
                  <a:pt x="909442" y="162332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37528" y="3033776"/>
            <a:ext cx="2279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91400" y="2917825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495300" y="0"/>
                </a:moveTo>
                <a:lnTo>
                  <a:pt x="428088" y="1740"/>
                </a:lnTo>
                <a:lnTo>
                  <a:pt x="363625" y="6808"/>
                </a:lnTo>
                <a:lnTo>
                  <a:pt x="302502" y="14978"/>
                </a:lnTo>
                <a:lnTo>
                  <a:pt x="245307" y="26020"/>
                </a:lnTo>
                <a:lnTo>
                  <a:pt x="192632" y="39709"/>
                </a:lnTo>
                <a:lnTo>
                  <a:pt x="145065" y="55816"/>
                </a:lnTo>
                <a:lnTo>
                  <a:pt x="103198" y="74114"/>
                </a:lnTo>
                <a:lnTo>
                  <a:pt x="67620" y="94375"/>
                </a:lnTo>
                <a:lnTo>
                  <a:pt x="17691" y="139876"/>
                </a:lnTo>
                <a:lnTo>
                  <a:pt x="0" y="190500"/>
                </a:lnTo>
                <a:lnTo>
                  <a:pt x="4521" y="216338"/>
                </a:lnTo>
                <a:lnTo>
                  <a:pt x="38921" y="264628"/>
                </a:lnTo>
                <a:lnTo>
                  <a:pt x="103198" y="306885"/>
                </a:lnTo>
                <a:lnTo>
                  <a:pt x="145065" y="325183"/>
                </a:lnTo>
                <a:lnTo>
                  <a:pt x="192632" y="341290"/>
                </a:lnTo>
                <a:lnTo>
                  <a:pt x="245307" y="354979"/>
                </a:lnTo>
                <a:lnTo>
                  <a:pt x="302502" y="366021"/>
                </a:lnTo>
                <a:lnTo>
                  <a:pt x="363625" y="374191"/>
                </a:lnTo>
                <a:lnTo>
                  <a:pt x="428088" y="379259"/>
                </a:lnTo>
                <a:lnTo>
                  <a:pt x="495300" y="381000"/>
                </a:lnTo>
                <a:lnTo>
                  <a:pt x="562511" y="379259"/>
                </a:lnTo>
                <a:lnTo>
                  <a:pt x="626974" y="374191"/>
                </a:lnTo>
                <a:lnTo>
                  <a:pt x="688097" y="366021"/>
                </a:lnTo>
                <a:lnTo>
                  <a:pt x="745292" y="354979"/>
                </a:lnTo>
                <a:lnTo>
                  <a:pt x="797967" y="341290"/>
                </a:lnTo>
                <a:lnTo>
                  <a:pt x="845534" y="325183"/>
                </a:lnTo>
                <a:lnTo>
                  <a:pt x="887401" y="306885"/>
                </a:lnTo>
                <a:lnTo>
                  <a:pt x="922979" y="286624"/>
                </a:lnTo>
                <a:lnTo>
                  <a:pt x="972908" y="241123"/>
                </a:lnTo>
                <a:lnTo>
                  <a:pt x="990600" y="190500"/>
                </a:lnTo>
                <a:lnTo>
                  <a:pt x="986078" y="164661"/>
                </a:lnTo>
                <a:lnTo>
                  <a:pt x="951678" y="116371"/>
                </a:lnTo>
                <a:lnTo>
                  <a:pt x="887401" y="74114"/>
                </a:lnTo>
                <a:lnTo>
                  <a:pt x="845534" y="55816"/>
                </a:lnTo>
                <a:lnTo>
                  <a:pt x="797967" y="39709"/>
                </a:lnTo>
                <a:lnTo>
                  <a:pt x="745292" y="26020"/>
                </a:lnTo>
                <a:lnTo>
                  <a:pt x="688097" y="14978"/>
                </a:lnTo>
                <a:lnTo>
                  <a:pt x="626974" y="6808"/>
                </a:lnTo>
                <a:lnTo>
                  <a:pt x="562511" y="1740"/>
                </a:lnTo>
                <a:lnTo>
                  <a:pt x="4953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91400" y="2917825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0" y="190500"/>
                </a:moveTo>
                <a:lnTo>
                  <a:pt x="17691" y="139876"/>
                </a:lnTo>
                <a:lnTo>
                  <a:pt x="67620" y="94375"/>
                </a:lnTo>
                <a:lnTo>
                  <a:pt x="103198" y="74114"/>
                </a:lnTo>
                <a:lnTo>
                  <a:pt x="145065" y="55816"/>
                </a:lnTo>
                <a:lnTo>
                  <a:pt x="192632" y="39709"/>
                </a:lnTo>
                <a:lnTo>
                  <a:pt x="245307" y="26020"/>
                </a:lnTo>
                <a:lnTo>
                  <a:pt x="302502" y="14978"/>
                </a:lnTo>
                <a:lnTo>
                  <a:pt x="363625" y="6808"/>
                </a:lnTo>
                <a:lnTo>
                  <a:pt x="428088" y="1740"/>
                </a:lnTo>
                <a:lnTo>
                  <a:pt x="495300" y="0"/>
                </a:lnTo>
                <a:lnTo>
                  <a:pt x="562511" y="1740"/>
                </a:lnTo>
                <a:lnTo>
                  <a:pt x="626974" y="6808"/>
                </a:lnTo>
                <a:lnTo>
                  <a:pt x="688097" y="14978"/>
                </a:lnTo>
                <a:lnTo>
                  <a:pt x="745292" y="26020"/>
                </a:lnTo>
                <a:lnTo>
                  <a:pt x="797967" y="39709"/>
                </a:lnTo>
                <a:lnTo>
                  <a:pt x="845534" y="55816"/>
                </a:lnTo>
                <a:lnTo>
                  <a:pt x="887401" y="74114"/>
                </a:lnTo>
                <a:lnTo>
                  <a:pt x="922979" y="94375"/>
                </a:lnTo>
                <a:lnTo>
                  <a:pt x="972908" y="139876"/>
                </a:lnTo>
                <a:lnTo>
                  <a:pt x="990600" y="190500"/>
                </a:lnTo>
                <a:lnTo>
                  <a:pt x="986078" y="216338"/>
                </a:lnTo>
                <a:lnTo>
                  <a:pt x="951678" y="264628"/>
                </a:lnTo>
                <a:lnTo>
                  <a:pt x="887401" y="306885"/>
                </a:lnTo>
                <a:lnTo>
                  <a:pt x="845534" y="325183"/>
                </a:lnTo>
                <a:lnTo>
                  <a:pt x="797967" y="341290"/>
                </a:lnTo>
                <a:lnTo>
                  <a:pt x="745292" y="354979"/>
                </a:lnTo>
                <a:lnTo>
                  <a:pt x="688097" y="366021"/>
                </a:lnTo>
                <a:lnTo>
                  <a:pt x="626974" y="374191"/>
                </a:lnTo>
                <a:lnTo>
                  <a:pt x="562511" y="379259"/>
                </a:lnTo>
                <a:lnTo>
                  <a:pt x="495300" y="381000"/>
                </a:lnTo>
                <a:lnTo>
                  <a:pt x="428088" y="379259"/>
                </a:lnTo>
                <a:lnTo>
                  <a:pt x="363625" y="374191"/>
                </a:lnTo>
                <a:lnTo>
                  <a:pt x="302502" y="366021"/>
                </a:lnTo>
                <a:lnTo>
                  <a:pt x="245307" y="354979"/>
                </a:lnTo>
                <a:lnTo>
                  <a:pt x="192632" y="341290"/>
                </a:lnTo>
                <a:lnTo>
                  <a:pt x="145065" y="325183"/>
                </a:lnTo>
                <a:lnTo>
                  <a:pt x="103198" y="306885"/>
                </a:lnTo>
                <a:lnTo>
                  <a:pt x="67620" y="286624"/>
                </a:lnTo>
                <a:lnTo>
                  <a:pt x="17691" y="241123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634731" y="3003550"/>
            <a:ext cx="50545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D_name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51575" y="3328923"/>
            <a:ext cx="530225" cy="347980"/>
          </a:xfrm>
          <a:custGeom>
            <a:avLst/>
            <a:gdLst/>
            <a:ahLst/>
            <a:cxnLst/>
            <a:rect l="l" t="t" r="r" b="b"/>
            <a:pathLst>
              <a:path w="530225" h="347979">
                <a:moveTo>
                  <a:pt x="0" y="0"/>
                </a:moveTo>
                <a:lnTo>
                  <a:pt x="530225" y="347725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27925" y="3217926"/>
            <a:ext cx="495300" cy="460375"/>
          </a:xfrm>
          <a:custGeom>
            <a:avLst/>
            <a:gdLst/>
            <a:ahLst/>
            <a:cxnLst/>
            <a:rect l="l" t="t" r="r" b="b"/>
            <a:pathLst>
              <a:path w="495300" h="460375">
                <a:moveTo>
                  <a:pt x="495300" y="0"/>
                </a:moveTo>
                <a:lnTo>
                  <a:pt x="0" y="460375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91000" y="3543300"/>
            <a:ext cx="1219200" cy="876300"/>
          </a:xfrm>
          <a:custGeom>
            <a:avLst/>
            <a:gdLst/>
            <a:ahLst/>
            <a:cxnLst/>
            <a:rect l="l" t="t" r="r" b="b"/>
            <a:pathLst>
              <a:path w="1219200" h="876300">
                <a:moveTo>
                  <a:pt x="609600" y="0"/>
                </a:moveTo>
                <a:lnTo>
                  <a:pt x="0" y="438150"/>
                </a:lnTo>
                <a:lnTo>
                  <a:pt x="609600" y="876300"/>
                </a:lnTo>
                <a:lnTo>
                  <a:pt x="1219200" y="438150"/>
                </a:lnTo>
                <a:lnTo>
                  <a:pt x="6096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91000" y="3543300"/>
            <a:ext cx="1219200" cy="876300"/>
          </a:xfrm>
          <a:custGeom>
            <a:avLst/>
            <a:gdLst/>
            <a:ahLst/>
            <a:cxnLst/>
            <a:rect l="l" t="t" r="r" b="b"/>
            <a:pathLst>
              <a:path w="1219200" h="876300">
                <a:moveTo>
                  <a:pt x="0" y="438150"/>
                </a:moveTo>
                <a:lnTo>
                  <a:pt x="609600" y="0"/>
                </a:lnTo>
                <a:lnTo>
                  <a:pt x="1219200" y="438150"/>
                </a:lnTo>
                <a:lnTo>
                  <a:pt x="609600" y="876300"/>
                </a:lnTo>
                <a:lnTo>
                  <a:pt x="0" y="43815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680965" y="3869232"/>
            <a:ext cx="238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67000" y="398145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62600" y="3981450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4">
                <a:moveTo>
                  <a:pt x="0" y="0"/>
                </a:moveTo>
                <a:lnTo>
                  <a:pt x="1030351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92951" y="3676650"/>
            <a:ext cx="1560830" cy="0"/>
          </a:xfrm>
          <a:custGeom>
            <a:avLst/>
            <a:gdLst/>
            <a:ahLst/>
            <a:cxnLst/>
            <a:rect l="l" t="t" r="r" b="b"/>
            <a:pathLst>
              <a:path w="1560829">
                <a:moveTo>
                  <a:pt x="0" y="0"/>
                </a:moveTo>
                <a:lnTo>
                  <a:pt x="1560449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92951" y="3676650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92951" y="4248150"/>
            <a:ext cx="1560830" cy="0"/>
          </a:xfrm>
          <a:custGeom>
            <a:avLst/>
            <a:gdLst/>
            <a:ahLst/>
            <a:cxnLst/>
            <a:rect l="l" t="t" r="r" b="b"/>
            <a:pathLst>
              <a:path w="1560829">
                <a:moveTo>
                  <a:pt x="0" y="0"/>
                </a:moveTo>
                <a:lnTo>
                  <a:pt x="1560449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53400" y="3676650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2400" y="3298825"/>
            <a:ext cx="838200" cy="663575"/>
          </a:xfrm>
          <a:custGeom>
            <a:avLst/>
            <a:gdLst/>
            <a:ahLst/>
            <a:cxnLst/>
            <a:rect l="l" t="t" r="r" b="b"/>
            <a:pathLst>
              <a:path w="838200" h="663575">
                <a:moveTo>
                  <a:pt x="0" y="663575"/>
                </a:moveTo>
                <a:lnTo>
                  <a:pt x="838200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00600" y="3295650"/>
            <a:ext cx="762000" cy="666750"/>
          </a:xfrm>
          <a:custGeom>
            <a:avLst/>
            <a:gdLst/>
            <a:ahLst/>
            <a:cxnLst/>
            <a:rect l="l" t="t" r="r" b="b"/>
            <a:pathLst>
              <a:path w="762000" h="666750">
                <a:moveTo>
                  <a:pt x="0" y="0"/>
                </a:moveTo>
                <a:lnTo>
                  <a:pt x="762000" y="66675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62400" y="3981450"/>
            <a:ext cx="838200" cy="571500"/>
          </a:xfrm>
          <a:custGeom>
            <a:avLst/>
            <a:gdLst/>
            <a:ahLst/>
            <a:cxnLst/>
            <a:rect l="l" t="t" r="r" b="b"/>
            <a:pathLst>
              <a:path w="838200" h="571500">
                <a:moveTo>
                  <a:pt x="0" y="0"/>
                </a:moveTo>
                <a:lnTo>
                  <a:pt x="838200" y="57150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00600" y="3981450"/>
            <a:ext cx="762000" cy="571500"/>
          </a:xfrm>
          <a:custGeom>
            <a:avLst/>
            <a:gdLst/>
            <a:ahLst/>
            <a:cxnLst/>
            <a:rect l="l" t="t" r="r" b="b"/>
            <a:pathLst>
              <a:path w="762000" h="571500">
                <a:moveTo>
                  <a:pt x="762000" y="0"/>
                </a:moveTo>
                <a:lnTo>
                  <a:pt x="0" y="57150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6400" y="4057650"/>
            <a:ext cx="1106805" cy="0"/>
          </a:xfrm>
          <a:custGeom>
            <a:avLst/>
            <a:gdLst/>
            <a:ahLst/>
            <a:cxnLst/>
            <a:rect l="l" t="t" r="r" b="b"/>
            <a:pathLst>
              <a:path w="1106804">
                <a:moveTo>
                  <a:pt x="0" y="0"/>
                </a:moveTo>
                <a:lnTo>
                  <a:pt x="1106551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453136"/>
            <a:ext cx="4346575" cy="1115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5650" y="3327400"/>
          <a:ext cx="4343400" cy="1112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447800"/>
                <a:gridCol w="1447800"/>
              </a:tblGrid>
              <a:tr h="37096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E_id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D_name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3709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9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94628" y="3733596"/>
            <a:ext cx="2660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Key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attribute:(E_id,D_name)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7028" y="1904187"/>
            <a:ext cx="18230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Key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attribute:(E_id)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0538" y="679577"/>
            <a:ext cx="3583940" cy="3616325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673735" marR="5080" indent="-661670">
              <a:lnSpc>
                <a:spcPts val="13400"/>
              </a:lnSpc>
              <a:spcBef>
                <a:spcPts val="1775"/>
              </a:spcBef>
            </a:pPr>
            <a:r>
              <a:rPr sz="12400" b="0" i="1" spc="-5" dirty="0">
                <a:solidFill>
                  <a:srgbClr val="008000"/>
                </a:solidFill>
                <a:latin typeface="Monotype Corsiva"/>
                <a:cs typeface="Monotype Corsiva"/>
              </a:rPr>
              <a:t>Thank  </a:t>
            </a:r>
            <a:r>
              <a:rPr sz="12400" b="0" i="1" spc="-10" dirty="0">
                <a:solidFill>
                  <a:srgbClr val="008000"/>
                </a:solidFill>
                <a:latin typeface="Monotype Corsiva"/>
                <a:cs typeface="Monotype Corsiva"/>
              </a:rPr>
              <a:t>You</a:t>
            </a:r>
            <a:endParaRPr sz="12400">
              <a:latin typeface="Monotype Corsiva"/>
              <a:cs typeface="Monotype Corsi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54863"/>
            <a:ext cx="162433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Entity</a:t>
            </a:r>
            <a:r>
              <a:rPr spc="-75" dirty="0"/>
              <a:t> </a:t>
            </a:r>
            <a:r>
              <a:rPr spc="-5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286004"/>
            <a:ext cx="7297420" cy="14814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An </a:t>
            </a:r>
            <a:r>
              <a:rPr sz="2100" spc="-5" dirty="0">
                <a:latin typeface="Calibri"/>
                <a:cs typeface="Calibri"/>
              </a:rPr>
              <a:t>entity </a:t>
            </a:r>
            <a:r>
              <a:rPr sz="2100" spc="-10" dirty="0">
                <a:latin typeface="Calibri"/>
                <a:cs typeface="Calibri"/>
              </a:rPr>
              <a:t>set </a:t>
            </a:r>
            <a:r>
              <a:rPr sz="2100" dirty="0">
                <a:latin typeface="Calibri"/>
                <a:cs typeface="Calibri"/>
              </a:rPr>
              <a:t>is mapped with a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relation.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libri"/>
                <a:cs typeface="Calibri"/>
              </a:rPr>
              <a:t>The </a:t>
            </a:r>
            <a:r>
              <a:rPr sz="2100" spc="-10" dirty="0">
                <a:latin typeface="Calibri"/>
                <a:cs typeface="Calibri"/>
              </a:rPr>
              <a:t>attributes </a:t>
            </a:r>
            <a:r>
              <a:rPr sz="2100" spc="-5" dirty="0">
                <a:latin typeface="Calibri"/>
                <a:cs typeface="Calibri"/>
              </a:rPr>
              <a:t>of </a:t>
            </a:r>
            <a:r>
              <a:rPr sz="2100" dirty="0">
                <a:latin typeface="Calibri"/>
                <a:cs typeface="Calibri"/>
              </a:rPr>
              <a:t>an </a:t>
            </a:r>
            <a:r>
              <a:rPr sz="2100" spc="-5" dirty="0">
                <a:latin typeface="Calibri"/>
                <a:cs typeface="Calibri"/>
              </a:rPr>
              <a:t>entity </a:t>
            </a:r>
            <a:r>
              <a:rPr sz="2100" dirty="0">
                <a:latin typeface="Calibri"/>
                <a:cs typeface="Calibri"/>
              </a:rPr>
              <a:t>is mapped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10" dirty="0">
                <a:latin typeface="Calibri"/>
                <a:cs typeface="Calibri"/>
              </a:rPr>
              <a:t>columns </a:t>
            </a:r>
            <a:r>
              <a:rPr sz="2100" dirty="0">
                <a:latin typeface="Calibri"/>
                <a:cs typeface="Calibri"/>
              </a:rPr>
              <a:t>in a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relation.</a:t>
            </a:r>
            <a:endParaRPr sz="2100">
              <a:latin typeface="Calibri"/>
              <a:cs typeface="Calibri"/>
            </a:endParaRPr>
          </a:p>
          <a:p>
            <a:pPr marL="184785" marR="466090" indent="-172720">
              <a:lnSpc>
                <a:spcPts val="2270"/>
              </a:lnSpc>
              <a:spcBef>
                <a:spcPts val="83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libri"/>
                <a:cs typeface="Calibri"/>
              </a:rPr>
              <a:t>The </a:t>
            </a:r>
            <a:r>
              <a:rPr sz="2100" spc="-30" dirty="0">
                <a:latin typeface="Calibri"/>
                <a:cs typeface="Calibri"/>
              </a:rPr>
              <a:t>key </a:t>
            </a:r>
            <a:r>
              <a:rPr sz="2100" spc="-10" dirty="0">
                <a:latin typeface="Calibri"/>
                <a:cs typeface="Calibri"/>
              </a:rPr>
              <a:t>attribute </a:t>
            </a:r>
            <a:r>
              <a:rPr sz="2100" spc="-5" dirty="0">
                <a:latin typeface="Calibri"/>
                <a:cs typeface="Calibri"/>
              </a:rPr>
              <a:t>of </a:t>
            </a:r>
            <a:r>
              <a:rPr sz="2100" dirty="0">
                <a:latin typeface="Calibri"/>
                <a:cs typeface="Calibri"/>
              </a:rPr>
              <a:t>an </a:t>
            </a:r>
            <a:r>
              <a:rPr sz="2100" spc="-10" dirty="0">
                <a:latin typeface="Calibri"/>
                <a:cs typeface="Calibri"/>
              </a:rPr>
              <a:t>entity becomes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5" dirty="0">
                <a:latin typeface="Calibri"/>
                <a:cs typeface="Calibri"/>
              </a:rPr>
              <a:t>primary </a:t>
            </a:r>
            <a:r>
              <a:rPr sz="2100" spc="-30" dirty="0">
                <a:latin typeface="Calibri"/>
                <a:cs typeface="Calibri"/>
              </a:rPr>
              <a:t>key </a:t>
            </a:r>
            <a:r>
              <a:rPr sz="2100" spc="-5" dirty="0">
                <a:latin typeface="Calibri"/>
                <a:cs typeface="Calibri"/>
              </a:rPr>
              <a:t>of </a:t>
            </a:r>
            <a:r>
              <a:rPr sz="2100" dirty="0">
                <a:latin typeface="Calibri"/>
                <a:cs typeface="Calibri"/>
              </a:rPr>
              <a:t>the  </a:t>
            </a:r>
            <a:r>
              <a:rPr sz="2100" spc="-10" dirty="0">
                <a:latin typeface="Calibri"/>
                <a:cs typeface="Calibri"/>
              </a:rPr>
              <a:t>relation.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400" y="3867150"/>
            <a:ext cx="1371600" cy="38100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employee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31051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457200" y="0"/>
                </a:moveTo>
                <a:lnTo>
                  <a:pt x="389639" y="2066"/>
                </a:lnTo>
                <a:lnTo>
                  <a:pt x="325155" y="8069"/>
                </a:lnTo>
                <a:lnTo>
                  <a:pt x="264457" y="17714"/>
                </a:lnTo>
                <a:lnTo>
                  <a:pt x="208251" y="30704"/>
                </a:lnTo>
                <a:lnTo>
                  <a:pt x="157244" y="46744"/>
                </a:lnTo>
                <a:lnTo>
                  <a:pt x="112144" y="65540"/>
                </a:lnTo>
                <a:lnTo>
                  <a:pt x="73658" y="86794"/>
                </a:lnTo>
                <a:lnTo>
                  <a:pt x="42493" y="110213"/>
                </a:lnTo>
                <a:lnTo>
                  <a:pt x="4957" y="162361"/>
                </a:lnTo>
                <a:lnTo>
                  <a:pt x="0" y="190500"/>
                </a:lnTo>
                <a:lnTo>
                  <a:pt x="4957" y="218638"/>
                </a:lnTo>
                <a:lnTo>
                  <a:pt x="42493" y="270786"/>
                </a:lnTo>
                <a:lnTo>
                  <a:pt x="73658" y="294205"/>
                </a:lnTo>
                <a:lnTo>
                  <a:pt x="112144" y="315459"/>
                </a:lnTo>
                <a:lnTo>
                  <a:pt x="157244" y="334255"/>
                </a:lnTo>
                <a:lnTo>
                  <a:pt x="208251" y="350295"/>
                </a:lnTo>
                <a:lnTo>
                  <a:pt x="264457" y="363285"/>
                </a:lnTo>
                <a:lnTo>
                  <a:pt x="325155" y="372930"/>
                </a:lnTo>
                <a:lnTo>
                  <a:pt x="389639" y="378933"/>
                </a:lnTo>
                <a:lnTo>
                  <a:pt x="457200" y="381000"/>
                </a:lnTo>
                <a:lnTo>
                  <a:pt x="524755" y="378933"/>
                </a:lnTo>
                <a:lnTo>
                  <a:pt x="589234" y="372930"/>
                </a:lnTo>
                <a:lnTo>
                  <a:pt x="649931" y="363285"/>
                </a:lnTo>
                <a:lnTo>
                  <a:pt x="706137" y="350295"/>
                </a:lnTo>
                <a:lnTo>
                  <a:pt x="757145" y="334255"/>
                </a:lnTo>
                <a:lnTo>
                  <a:pt x="802246" y="315459"/>
                </a:lnTo>
                <a:lnTo>
                  <a:pt x="840735" y="294205"/>
                </a:lnTo>
                <a:lnTo>
                  <a:pt x="871902" y="270786"/>
                </a:lnTo>
                <a:lnTo>
                  <a:pt x="909442" y="218638"/>
                </a:lnTo>
                <a:lnTo>
                  <a:pt x="914400" y="190500"/>
                </a:lnTo>
                <a:lnTo>
                  <a:pt x="909442" y="162361"/>
                </a:lnTo>
                <a:lnTo>
                  <a:pt x="871902" y="110213"/>
                </a:lnTo>
                <a:lnTo>
                  <a:pt x="840735" y="86794"/>
                </a:lnTo>
                <a:lnTo>
                  <a:pt x="802246" y="65540"/>
                </a:lnTo>
                <a:lnTo>
                  <a:pt x="757145" y="46744"/>
                </a:lnTo>
                <a:lnTo>
                  <a:pt x="706137" y="30704"/>
                </a:lnTo>
                <a:lnTo>
                  <a:pt x="649931" y="17714"/>
                </a:lnTo>
                <a:lnTo>
                  <a:pt x="589234" y="8069"/>
                </a:lnTo>
                <a:lnTo>
                  <a:pt x="524755" y="2066"/>
                </a:lnTo>
                <a:lnTo>
                  <a:pt x="4572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31051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7" y="135500"/>
                </a:lnTo>
                <a:lnTo>
                  <a:pt x="73658" y="86794"/>
                </a:lnTo>
                <a:lnTo>
                  <a:pt x="112144" y="65540"/>
                </a:lnTo>
                <a:lnTo>
                  <a:pt x="157244" y="46744"/>
                </a:lnTo>
                <a:lnTo>
                  <a:pt x="208251" y="30704"/>
                </a:lnTo>
                <a:lnTo>
                  <a:pt x="264457" y="17714"/>
                </a:lnTo>
                <a:lnTo>
                  <a:pt x="325155" y="8069"/>
                </a:lnTo>
                <a:lnTo>
                  <a:pt x="389639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39" y="378933"/>
                </a:lnTo>
                <a:lnTo>
                  <a:pt x="325155" y="372930"/>
                </a:lnTo>
                <a:lnTo>
                  <a:pt x="264457" y="363285"/>
                </a:lnTo>
                <a:lnTo>
                  <a:pt x="208251" y="350295"/>
                </a:lnTo>
                <a:lnTo>
                  <a:pt x="157244" y="334255"/>
                </a:lnTo>
                <a:lnTo>
                  <a:pt x="112144" y="315459"/>
                </a:lnTo>
                <a:lnTo>
                  <a:pt x="73658" y="294205"/>
                </a:lnTo>
                <a:lnTo>
                  <a:pt x="42493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08380" y="3191002"/>
            <a:ext cx="2698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</a:t>
            </a:r>
            <a:r>
              <a:rPr sz="11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_id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2600" y="31051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457200" y="0"/>
                </a:moveTo>
                <a:lnTo>
                  <a:pt x="389644" y="2066"/>
                </a:lnTo>
                <a:lnTo>
                  <a:pt x="325165" y="8069"/>
                </a:lnTo>
                <a:lnTo>
                  <a:pt x="264468" y="17714"/>
                </a:lnTo>
                <a:lnTo>
                  <a:pt x="208262" y="30704"/>
                </a:lnTo>
                <a:lnTo>
                  <a:pt x="157254" y="46744"/>
                </a:lnTo>
                <a:lnTo>
                  <a:pt x="112153" y="65540"/>
                </a:lnTo>
                <a:lnTo>
                  <a:pt x="73664" y="86794"/>
                </a:lnTo>
                <a:lnTo>
                  <a:pt x="42497" y="110213"/>
                </a:lnTo>
                <a:lnTo>
                  <a:pt x="4957" y="162361"/>
                </a:lnTo>
                <a:lnTo>
                  <a:pt x="0" y="190500"/>
                </a:lnTo>
                <a:lnTo>
                  <a:pt x="4957" y="218638"/>
                </a:lnTo>
                <a:lnTo>
                  <a:pt x="42497" y="270786"/>
                </a:lnTo>
                <a:lnTo>
                  <a:pt x="73664" y="294205"/>
                </a:lnTo>
                <a:lnTo>
                  <a:pt x="112153" y="315459"/>
                </a:lnTo>
                <a:lnTo>
                  <a:pt x="157254" y="334255"/>
                </a:lnTo>
                <a:lnTo>
                  <a:pt x="208262" y="350295"/>
                </a:lnTo>
                <a:lnTo>
                  <a:pt x="264468" y="363285"/>
                </a:lnTo>
                <a:lnTo>
                  <a:pt x="325165" y="372930"/>
                </a:lnTo>
                <a:lnTo>
                  <a:pt x="389644" y="378933"/>
                </a:lnTo>
                <a:lnTo>
                  <a:pt x="457200" y="381000"/>
                </a:lnTo>
                <a:lnTo>
                  <a:pt x="524755" y="378933"/>
                </a:lnTo>
                <a:lnTo>
                  <a:pt x="589234" y="372930"/>
                </a:lnTo>
                <a:lnTo>
                  <a:pt x="649931" y="363285"/>
                </a:lnTo>
                <a:lnTo>
                  <a:pt x="706137" y="350295"/>
                </a:lnTo>
                <a:lnTo>
                  <a:pt x="757145" y="334255"/>
                </a:lnTo>
                <a:lnTo>
                  <a:pt x="802246" y="315459"/>
                </a:lnTo>
                <a:lnTo>
                  <a:pt x="840735" y="294205"/>
                </a:lnTo>
                <a:lnTo>
                  <a:pt x="871902" y="270786"/>
                </a:lnTo>
                <a:lnTo>
                  <a:pt x="909442" y="218638"/>
                </a:lnTo>
                <a:lnTo>
                  <a:pt x="914400" y="190500"/>
                </a:lnTo>
                <a:lnTo>
                  <a:pt x="909442" y="162361"/>
                </a:lnTo>
                <a:lnTo>
                  <a:pt x="871902" y="110213"/>
                </a:lnTo>
                <a:lnTo>
                  <a:pt x="840735" y="86794"/>
                </a:lnTo>
                <a:lnTo>
                  <a:pt x="802246" y="65540"/>
                </a:lnTo>
                <a:lnTo>
                  <a:pt x="757145" y="46744"/>
                </a:lnTo>
                <a:lnTo>
                  <a:pt x="706137" y="30704"/>
                </a:lnTo>
                <a:lnTo>
                  <a:pt x="649931" y="17714"/>
                </a:lnTo>
                <a:lnTo>
                  <a:pt x="589234" y="8069"/>
                </a:lnTo>
                <a:lnTo>
                  <a:pt x="524755" y="2066"/>
                </a:lnTo>
                <a:lnTo>
                  <a:pt x="4572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52600" y="31051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500"/>
                </a:lnTo>
                <a:lnTo>
                  <a:pt x="73664" y="86794"/>
                </a:lnTo>
                <a:lnTo>
                  <a:pt x="112153" y="65540"/>
                </a:lnTo>
                <a:lnTo>
                  <a:pt x="157254" y="46744"/>
                </a:lnTo>
                <a:lnTo>
                  <a:pt x="208262" y="30704"/>
                </a:lnTo>
                <a:lnTo>
                  <a:pt x="264468" y="17714"/>
                </a:lnTo>
                <a:lnTo>
                  <a:pt x="325165" y="8069"/>
                </a:lnTo>
                <a:lnTo>
                  <a:pt x="389644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65705" y="3191002"/>
            <a:ext cx="4870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_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ame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95600" y="31051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457200" y="0"/>
                </a:moveTo>
                <a:lnTo>
                  <a:pt x="389644" y="2066"/>
                </a:lnTo>
                <a:lnTo>
                  <a:pt x="325165" y="8069"/>
                </a:lnTo>
                <a:lnTo>
                  <a:pt x="264468" y="17714"/>
                </a:lnTo>
                <a:lnTo>
                  <a:pt x="208262" y="30704"/>
                </a:lnTo>
                <a:lnTo>
                  <a:pt x="157254" y="46744"/>
                </a:lnTo>
                <a:lnTo>
                  <a:pt x="112153" y="65540"/>
                </a:lnTo>
                <a:lnTo>
                  <a:pt x="73664" y="86794"/>
                </a:lnTo>
                <a:lnTo>
                  <a:pt x="42497" y="110213"/>
                </a:lnTo>
                <a:lnTo>
                  <a:pt x="4957" y="162361"/>
                </a:lnTo>
                <a:lnTo>
                  <a:pt x="0" y="190500"/>
                </a:lnTo>
                <a:lnTo>
                  <a:pt x="4957" y="218638"/>
                </a:lnTo>
                <a:lnTo>
                  <a:pt x="42497" y="270786"/>
                </a:lnTo>
                <a:lnTo>
                  <a:pt x="73664" y="294205"/>
                </a:lnTo>
                <a:lnTo>
                  <a:pt x="112153" y="315459"/>
                </a:lnTo>
                <a:lnTo>
                  <a:pt x="157254" y="334255"/>
                </a:lnTo>
                <a:lnTo>
                  <a:pt x="208262" y="350295"/>
                </a:lnTo>
                <a:lnTo>
                  <a:pt x="264468" y="363285"/>
                </a:lnTo>
                <a:lnTo>
                  <a:pt x="325165" y="372930"/>
                </a:lnTo>
                <a:lnTo>
                  <a:pt x="389644" y="378933"/>
                </a:lnTo>
                <a:lnTo>
                  <a:pt x="457200" y="381000"/>
                </a:lnTo>
                <a:lnTo>
                  <a:pt x="524755" y="378933"/>
                </a:lnTo>
                <a:lnTo>
                  <a:pt x="589234" y="372930"/>
                </a:lnTo>
                <a:lnTo>
                  <a:pt x="649931" y="363285"/>
                </a:lnTo>
                <a:lnTo>
                  <a:pt x="706137" y="350295"/>
                </a:lnTo>
                <a:lnTo>
                  <a:pt x="757145" y="334255"/>
                </a:lnTo>
                <a:lnTo>
                  <a:pt x="802246" y="315459"/>
                </a:lnTo>
                <a:lnTo>
                  <a:pt x="840735" y="294205"/>
                </a:lnTo>
                <a:lnTo>
                  <a:pt x="871902" y="270786"/>
                </a:lnTo>
                <a:lnTo>
                  <a:pt x="909442" y="218638"/>
                </a:lnTo>
                <a:lnTo>
                  <a:pt x="914400" y="190500"/>
                </a:lnTo>
                <a:lnTo>
                  <a:pt x="909442" y="162361"/>
                </a:lnTo>
                <a:lnTo>
                  <a:pt x="871902" y="110213"/>
                </a:lnTo>
                <a:lnTo>
                  <a:pt x="840735" y="86794"/>
                </a:lnTo>
                <a:lnTo>
                  <a:pt x="802246" y="65540"/>
                </a:lnTo>
                <a:lnTo>
                  <a:pt x="757145" y="46744"/>
                </a:lnTo>
                <a:lnTo>
                  <a:pt x="706137" y="30704"/>
                </a:lnTo>
                <a:lnTo>
                  <a:pt x="649931" y="17714"/>
                </a:lnTo>
                <a:lnTo>
                  <a:pt x="589234" y="8069"/>
                </a:lnTo>
                <a:lnTo>
                  <a:pt x="524755" y="2066"/>
                </a:lnTo>
                <a:lnTo>
                  <a:pt x="4572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5600" y="31051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500"/>
                </a:lnTo>
                <a:lnTo>
                  <a:pt x="73664" y="86794"/>
                </a:lnTo>
                <a:lnTo>
                  <a:pt x="112153" y="65540"/>
                </a:lnTo>
                <a:lnTo>
                  <a:pt x="157254" y="46744"/>
                </a:lnTo>
                <a:lnTo>
                  <a:pt x="208262" y="30704"/>
                </a:lnTo>
                <a:lnTo>
                  <a:pt x="264468" y="17714"/>
                </a:lnTo>
                <a:lnTo>
                  <a:pt x="325165" y="8069"/>
                </a:lnTo>
                <a:lnTo>
                  <a:pt x="389644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72714" y="3191002"/>
            <a:ext cx="3587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salar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3000" y="348615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38100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81200" y="3486150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228600" y="0"/>
                </a:moveTo>
                <a:lnTo>
                  <a:pt x="0" y="38100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2200" y="348615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990600" y="0"/>
                </a:moveTo>
                <a:lnTo>
                  <a:pt x="0" y="38100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489450" y="3073400"/>
          <a:ext cx="4343400" cy="1111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447800"/>
                <a:gridCol w="1447800"/>
              </a:tblGrid>
              <a:tr h="37045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E_id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E_name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Salary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54863"/>
            <a:ext cx="598741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Entity </a:t>
            </a:r>
            <a:r>
              <a:rPr spc="-5" dirty="0"/>
              <a:t>Set </a:t>
            </a:r>
            <a:r>
              <a:rPr dirty="0"/>
              <a:t>with </a:t>
            </a:r>
            <a:r>
              <a:rPr spc="-15" dirty="0"/>
              <a:t>composite</a:t>
            </a:r>
            <a:r>
              <a:rPr spc="5" dirty="0"/>
              <a:t> </a:t>
            </a:r>
            <a:r>
              <a:rPr spc="-20" dirty="0"/>
              <a:t>attribute: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354582"/>
            <a:ext cx="7267575" cy="63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ts val="2395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libri"/>
                <a:cs typeface="Calibri"/>
              </a:rPr>
              <a:t>Do not </a:t>
            </a:r>
            <a:r>
              <a:rPr sz="2100" spc="-10" dirty="0">
                <a:latin typeface="Calibri"/>
                <a:cs typeface="Calibri"/>
              </a:rPr>
              <a:t>represent composite attribute </a:t>
            </a:r>
            <a:r>
              <a:rPr sz="2100" dirty="0">
                <a:latin typeface="Calibri"/>
                <a:cs typeface="Calibri"/>
              </a:rPr>
              <a:t>as it is in the </a:t>
            </a:r>
            <a:r>
              <a:rPr sz="2100" spc="-5" dirty="0">
                <a:latin typeface="Calibri"/>
                <a:cs typeface="Calibri"/>
              </a:rPr>
              <a:t>ER </a:t>
            </a:r>
            <a:r>
              <a:rPr sz="2100" dirty="0">
                <a:latin typeface="Calibri"/>
                <a:cs typeface="Calibri"/>
              </a:rPr>
              <a:t>model,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just</a:t>
            </a:r>
            <a:endParaRPr sz="2100">
              <a:latin typeface="Calibri"/>
              <a:cs typeface="Calibri"/>
            </a:endParaRPr>
          </a:p>
          <a:p>
            <a:pPr marL="184785">
              <a:lnSpc>
                <a:spcPts val="2395"/>
              </a:lnSpc>
            </a:pPr>
            <a:r>
              <a:rPr sz="2100" spc="-25" dirty="0">
                <a:latin typeface="Calibri"/>
                <a:cs typeface="Calibri"/>
              </a:rPr>
              <a:t>take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5" dirty="0">
                <a:latin typeface="Calibri"/>
                <a:cs typeface="Calibri"/>
              </a:rPr>
              <a:t> composition.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400" y="3867150"/>
            <a:ext cx="1371600" cy="38100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employee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31051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457200" y="0"/>
                </a:moveTo>
                <a:lnTo>
                  <a:pt x="389639" y="2066"/>
                </a:lnTo>
                <a:lnTo>
                  <a:pt x="325155" y="8069"/>
                </a:lnTo>
                <a:lnTo>
                  <a:pt x="264457" y="17714"/>
                </a:lnTo>
                <a:lnTo>
                  <a:pt x="208251" y="30704"/>
                </a:lnTo>
                <a:lnTo>
                  <a:pt x="157244" y="46744"/>
                </a:lnTo>
                <a:lnTo>
                  <a:pt x="112144" y="65540"/>
                </a:lnTo>
                <a:lnTo>
                  <a:pt x="73658" y="86794"/>
                </a:lnTo>
                <a:lnTo>
                  <a:pt x="42493" y="110213"/>
                </a:lnTo>
                <a:lnTo>
                  <a:pt x="4957" y="162361"/>
                </a:lnTo>
                <a:lnTo>
                  <a:pt x="0" y="190500"/>
                </a:lnTo>
                <a:lnTo>
                  <a:pt x="4957" y="218638"/>
                </a:lnTo>
                <a:lnTo>
                  <a:pt x="42493" y="270786"/>
                </a:lnTo>
                <a:lnTo>
                  <a:pt x="73658" y="294205"/>
                </a:lnTo>
                <a:lnTo>
                  <a:pt x="112144" y="315459"/>
                </a:lnTo>
                <a:lnTo>
                  <a:pt x="157244" y="334255"/>
                </a:lnTo>
                <a:lnTo>
                  <a:pt x="208251" y="350295"/>
                </a:lnTo>
                <a:lnTo>
                  <a:pt x="264457" y="363285"/>
                </a:lnTo>
                <a:lnTo>
                  <a:pt x="325155" y="372930"/>
                </a:lnTo>
                <a:lnTo>
                  <a:pt x="389639" y="378933"/>
                </a:lnTo>
                <a:lnTo>
                  <a:pt x="457200" y="381000"/>
                </a:lnTo>
                <a:lnTo>
                  <a:pt x="524755" y="378933"/>
                </a:lnTo>
                <a:lnTo>
                  <a:pt x="589234" y="372930"/>
                </a:lnTo>
                <a:lnTo>
                  <a:pt x="649931" y="363285"/>
                </a:lnTo>
                <a:lnTo>
                  <a:pt x="706137" y="350295"/>
                </a:lnTo>
                <a:lnTo>
                  <a:pt x="757145" y="334255"/>
                </a:lnTo>
                <a:lnTo>
                  <a:pt x="802246" y="315459"/>
                </a:lnTo>
                <a:lnTo>
                  <a:pt x="840735" y="294205"/>
                </a:lnTo>
                <a:lnTo>
                  <a:pt x="871902" y="270786"/>
                </a:lnTo>
                <a:lnTo>
                  <a:pt x="909442" y="218638"/>
                </a:lnTo>
                <a:lnTo>
                  <a:pt x="914400" y="190500"/>
                </a:lnTo>
                <a:lnTo>
                  <a:pt x="909442" y="162361"/>
                </a:lnTo>
                <a:lnTo>
                  <a:pt x="871902" y="110213"/>
                </a:lnTo>
                <a:lnTo>
                  <a:pt x="840735" y="86794"/>
                </a:lnTo>
                <a:lnTo>
                  <a:pt x="802246" y="65540"/>
                </a:lnTo>
                <a:lnTo>
                  <a:pt x="757145" y="46744"/>
                </a:lnTo>
                <a:lnTo>
                  <a:pt x="706137" y="30704"/>
                </a:lnTo>
                <a:lnTo>
                  <a:pt x="649931" y="17714"/>
                </a:lnTo>
                <a:lnTo>
                  <a:pt x="589234" y="8069"/>
                </a:lnTo>
                <a:lnTo>
                  <a:pt x="524755" y="2066"/>
                </a:lnTo>
                <a:lnTo>
                  <a:pt x="4572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31051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7" y="135500"/>
                </a:lnTo>
                <a:lnTo>
                  <a:pt x="73658" y="86794"/>
                </a:lnTo>
                <a:lnTo>
                  <a:pt x="112144" y="65540"/>
                </a:lnTo>
                <a:lnTo>
                  <a:pt x="157244" y="46744"/>
                </a:lnTo>
                <a:lnTo>
                  <a:pt x="208251" y="30704"/>
                </a:lnTo>
                <a:lnTo>
                  <a:pt x="264457" y="17714"/>
                </a:lnTo>
                <a:lnTo>
                  <a:pt x="325155" y="8069"/>
                </a:lnTo>
                <a:lnTo>
                  <a:pt x="389639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39" y="378933"/>
                </a:lnTo>
                <a:lnTo>
                  <a:pt x="325155" y="372930"/>
                </a:lnTo>
                <a:lnTo>
                  <a:pt x="264457" y="363285"/>
                </a:lnTo>
                <a:lnTo>
                  <a:pt x="208251" y="350295"/>
                </a:lnTo>
                <a:lnTo>
                  <a:pt x="157244" y="334255"/>
                </a:lnTo>
                <a:lnTo>
                  <a:pt x="112144" y="315459"/>
                </a:lnTo>
                <a:lnTo>
                  <a:pt x="73658" y="294205"/>
                </a:lnTo>
                <a:lnTo>
                  <a:pt x="42493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08380" y="3191002"/>
            <a:ext cx="2698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</a:t>
            </a:r>
            <a:r>
              <a:rPr sz="11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_id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2600" y="31051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457200" y="0"/>
                </a:moveTo>
                <a:lnTo>
                  <a:pt x="389644" y="2066"/>
                </a:lnTo>
                <a:lnTo>
                  <a:pt x="325165" y="8069"/>
                </a:lnTo>
                <a:lnTo>
                  <a:pt x="264468" y="17714"/>
                </a:lnTo>
                <a:lnTo>
                  <a:pt x="208262" y="30704"/>
                </a:lnTo>
                <a:lnTo>
                  <a:pt x="157254" y="46744"/>
                </a:lnTo>
                <a:lnTo>
                  <a:pt x="112153" y="65540"/>
                </a:lnTo>
                <a:lnTo>
                  <a:pt x="73664" y="86794"/>
                </a:lnTo>
                <a:lnTo>
                  <a:pt x="42497" y="110213"/>
                </a:lnTo>
                <a:lnTo>
                  <a:pt x="4957" y="162361"/>
                </a:lnTo>
                <a:lnTo>
                  <a:pt x="0" y="190500"/>
                </a:lnTo>
                <a:lnTo>
                  <a:pt x="4957" y="218638"/>
                </a:lnTo>
                <a:lnTo>
                  <a:pt x="42497" y="270786"/>
                </a:lnTo>
                <a:lnTo>
                  <a:pt x="73664" y="294205"/>
                </a:lnTo>
                <a:lnTo>
                  <a:pt x="112153" y="315459"/>
                </a:lnTo>
                <a:lnTo>
                  <a:pt x="157254" y="334255"/>
                </a:lnTo>
                <a:lnTo>
                  <a:pt x="208262" y="350295"/>
                </a:lnTo>
                <a:lnTo>
                  <a:pt x="264468" y="363285"/>
                </a:lnTo>
                <a:lnTo>
                  <a:pt x="325165" y="372930"/>
                </a:lnTo>
                <a:lnTo>
                  <a:pt x="389644" y="378933"/>
                </a:lnTo>
                <a:lnTo>
                  <a:pt x="457200" y="381000"/>
                </a:lnTo>
                <a:lnTo>
                  <a:pt x="524755" y="378933"/>
                </a:lnTo>
                <a:lnTo>
                  <a:pt x="589234" y="372930"/>
                </a:lnTo>
                <a:lnTo>
                  <a:pt x="649931" y="363285"/>
                </a:lnTo>
                <a:lnTo>
                  <a:pt x="706137" y="350295"/>
                </a:lnTo>
                <a:lnTo>
                  <a:pt x="757145" y="334255"/>
                </a:lnTo>
                <a:lnTo>
                  <a:pt x="802246" y="315459"/>
                </a:lnTo>
                <a:lnTo>
                  <a:pt x="840735" y="294205"/>
                </a:lnTo>
                <a:lnTo>
                  <a:pt x="871902" y="270786"/>
                </a:lnTo>
                <a:lnTo>
                  <a:pt x="909442" y="218638"/>
                </a:lnTo>
                <a:lnTo>
                  <a:pt x="914400" y="190500"/>
                </a:lnTo>
                <a:lnTo>
                  <a:pt x="909442" y="162361"/>
                </a:lnTo>
                <a:lnTo>
                  <a:pt x="871902" y="110213"/>
                </a:lnTo>
                <a:lnTo>
                  <a:pt x="840735" y="86794"/>
                </a:lnTo>
                <a:lnTo>
                  <a:pt x="802246" y="65540"/>
                </a:lnTo>
                <a:lnTo>
                  <a:pt x="757145" y="46744"/>
                </a:lnTo>
                <a:lnTo>
                  <a:pt x="706137" y="30704"/>
                </a:lnTo>
                <a:lnTo>
                  <a:pt x="649931" y="17714"/>
                </a:lnTo>
                <a:lnTo>
                  <a:pt x="589234" y="8069"/>
                </a:lnTo>
                <a:lnTo>
                  <a:pt x="524755" y="2066"/>
                </a:lnTo>
                <a:lnTo>
                  <a:pt x="4572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52600" y="31051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500"/>
                </a:lnTo>
                <a:lnTo>
                  <a:pt x="73664" y="86794"/>
                </a:lnTo>
                <a:lnTo>
                  <a:pt x="112153" y="65540"/>
                </a:lnTo>
                <a:lnTo>
                  <a:pt x="157254" y="46744"/>
                </a:lnTo>
                <a:lnTo>
                  <a:pt x="208262" y="30704"/>
                </a:lnTo>
                <a:lnTo>
                  <a:pt x="264468" y="17714"/>
                </a:lnTo>
                <a:lnTo>
                  <a:pt x="325165" y="8069"/>
                </a:lnTo>
                <a:lnTo>
                  <a:pt x="389644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65705" y="3191002"/>
            <a:ext cx="4870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_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ame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95600" y="31051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457200" y="0"/>
                </a:moveTo>
                <a:lnTo>
                  <a:pt x="389644" y="2066"/>
                </a:lnTo>
                <a:lnTo>
                  <a:pt x="325165" y="8069"/>
                </a:lnTo>
                <a:lnTo>
                  <a:pt x="264468" y="17714"/>
                </a:lnTo>
                <a:lnTo>
                  <a:pt x="208262" y="30704"/>
                </a:lnTo>
                <a:lnTo>
                  <a:pt x="157254" y="46744"/>
                </a:lnTo>
                <a:lnTo>
                  <a:pt x="112153" y="65540"/>
                </a:lnTo>
                <a:lnTo>
                  <a:pt x="73664" y="86794"/>
                </a:lnTo>
                <a:lnTo>
                  <a:pt x="42497" y="110213"/>
                </a:lnTo>
                <a:lnTo>
                  <a:pt x="4957" y="162361"/>
                </a:lnTo>
                <a:lnTo>
                  <a:pt x="0" y="190500"/>
                </a:lnTo>
                <a:lnTo>
                  <a:pt x="4957" y="218638"/>
                </a:lnTo>
                <a:lnTo>
                  <a:pt x="42497" y="270786"/>
                </a:lnTo>
                <a:lnTo>
                  <a:pt x="73664" y="294205"/>
                </a:lnTo>
                <a:lnTo>
                  <a:pt x="112153" y="315459"/>
                </a:lnTo>
                <a:lnTo>
                  <a:pt x="157254" y="334255"/>
                </a:lnTo>
                <a:lnTo>
                  <a:pt x="208262" y="350295"/>
                </a:lnTo>
                <a:lnTo>
                  <a:pt x="264468" y="363285"/>
                </a:lnTo>
                <a:lnTo>
                  <a:pt x="325165" y="372930"/>
                </a:lnTo>
                <a:lnTo>
                  <a:pt x="389644" y="378933"/>
                </a:lnTo>
                <a:lnTo>
                  <a:pt x="457200" y="381000"/>
                </a:lnTo>
                <a:lnTo>
                  <a:pt x="524755" y="378933"/>
                </a:lnTo>
                <a:lnTo>
                  <a:pt x="589234" y="372930"/>
                </a:lnTo>
                <a:lnTo>
                  <a:pt x="649931" y="363285"/>
                </a:lnTo>
                <a:lnTo>
                  <a:pt x="706137" y="350295"/>
                </a:lnTo>
                <a:lnTo>
                  <a:pt x="757145" y="334255"/>
                </a:lnTo>
                <a:lnTo>
                  <a:pt x="802246" y="315459"/>
                </a:lnTo>
                <a:lnTo>
                  <a:pt x="840735" y="294205"/>
                </a:lnTo>
                <a:lnTo>
                  <a:pt x="871902" y="270786"/>
                </a:lnTo>
                <a:lnTo>
                  <a:pt x="909442" y="218638"/>
                </a:lnTo>
                <a:lnTo>
                  <a:pt x="914400" y="190500"/>
                </a:lnTo>
                <a:lnTo>
                  <a:pt x="909442" y="162361"/>
                </a:lnTo>
                <a:lnTo>
                  <a:pt x="871902" y="110213"/>
                </a:lnTo>
                <a:lnTo>
                  <a:pt x="840735" y="86794"/>
                </a:lnTo>
                <a:lnTo>
                  <a:pt x="802246" y="65540"/>
                </a:lnTo>
                <a:lnTo>
                  <a:pt x="757145" y="46744"/>
                </a:lnTo>
                <a:lnTo>
                  <a:pt x="706137" y="30704"/>
                </a:lnTo>
                <a:lnTo>
                  <a:pt x="649931" y="17714"/>
                </a:lnTo>
                <a:lnTo>
                  <a:pt x="589234" y="8069"/>
                </a:lnTo>
                <a:lnTo>
                  <a:pt x="524755" y="2066"/>
                </a:lnTo>
                <a:lnTo>
                  <a:pt x="4572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5600" y="31051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500"/>
                </a:lnTo>
                <a:lnTo>
                  <a:pt x="73664" y="86794"/>
                </a:lnTo>
                <a:lnTo>
                  <a:pt x="112153" y="65540"/>
                </a:lnTo>
                <a:lnTo>
                  <a:pt x="157254" y="46744"/>
                </a:lnTo>
                <a:lnTo>
                  <a:pt x="208262" y="30704"/>
                </a:lnTo>
                <a:lnTo>
                  <a:pt x="264468" y="17714"/>
                </a:lnTo>
                <a:lnTo>
                  <a:pt x="325165" y="8069"/>
                </a:lnTo>
                <a:lnTo>
                  <a:pt x="389644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72714" y="3191002"/>
            <a:ext cx="3587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salar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3000" y="348615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38100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81200" y="3486150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228600" y="0"/>
                </a:moveTo>
                <a:lnTo>
                  <a:pt x="0" y="38100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2200" y="348615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990600" y="0"/>
                </a:moveTo>
                <a:lnTo>
                  <a:pt x="0" y="38100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489450" y="3073400"/>
          <a:ext cx="4343399" cy="1111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0"/>
                <a:gridCol w="868680"/>
                <a:gridCol w="868680"/>
                <a:gridCol w="868680"/>
                <a:gridCol w="868679"/>
              </a:tblGrid>
              <a:tr h="37045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E_id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E_name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basic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3703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3230626" y="2119376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457200" y="0"/>
                </a:moveTo>
                <a:lnTo>
                  <a:pt x="389616" y="2063"/>
                </a:lnTo>
                <a:lnTo>
                  <a:pt x="325118" y="8059"/>
                </a:lnTo>
                <a:lnTo>
                  <a:pt x="264413" y="17693"/>
                </a:lnTo>
                <a:lnTo>
                  <a:pt x="208206" y="30672"/>
                </a:lnTo>
                <a:lnTo>
                  <a:pt x="157203" y="46701"/>
                </a:lnTo>
                <a:lnTo>
                  <a:pt x="112110" y="65488"/>
                </a:lnTo>
                <a:lnTo>
                  <a:pt x="73632" y="86738"/>
                </a:lnTo>
                <a:lnTo>
                  <a:pt x="42477" y="110158"/>
                </a:lnTo>
                <a:lnTo>
                  <a:pt x="4955" y="162332"/>
                </a:lnTo>
                <a:lnTo>
                  <a:pt x="0" y="190500"/>
                </a:lnTo>
                <a:lnTo>
                  <a:pt x="4955" y="218638"/>
                </a:lnTo>
                <a:lnTo>
                  <a:pt x="42477" y="270786"/>
                </a:lnTo>
                <a:lnTo>
                  <a:pt x="73632" y="294205"/>
                </a:lnTo>
                <a:lnTo>
                  <a:pt x="112110" y="315459"/>
                </a:lnTo>
                <a:lnTo>
                  <a:pt x="157203" y="334255"/>
                </a:lnTo>
                <a:lnTo>
                  <a:pt x="208206" y="350295"/>
                </a:lnTo>
                <a:lnTo>
                  <a:pt x="264413" y="363285"/>
                </a:lnTo>
                <a:lnTo>
                  <a:pt x="325118" y="372930"/>
                </a:lnTo>
                <a:lnTo>
                  <a:pt x="389616" y="378933"/>
                </a:lnTo>
                <a:lnTo>
                  <a:pt x="457200" y="381000"/>
                </a:lnTo>
                <a:lnTo>
                  <a:pt x="524755" y="378933"/>
                </a:lnTo>
                <a:lnTo>
                  <a:pt x="589234" y="372930"/>
                </a:lnTo>
                <a:lnTo>
                  <a:pt x="649931" y="363285"/>
                </a:lnTo>
                <a:lnTo>
                  <a:pt x="706137" y="350295"/>
                </a:lnTo>
                <a:lnTo>
                  <a:pt x="757145" y="334255"/>
                </a:lnTo>
                <a:lnTo>
                  <a:pt x="802246" y="315459"/>
                </a:lnTo>
                <a:lnTo>
                  <a:pt x="840735" y="294205"/>
                </a:lnTo>
                <a:lnTo>
                  <a:pt x="871902" y="270786"/>
                </a:lnTo>
                <a:lnTo>
                  <a:pt x="909442" y="218638"/>
                </a:lnTo>
                <a:lnTo>
                  <a:pt x="914400" y="190500"/>
                </a:lnTo>
                <a:lnTo>
                  <a:pt x="909442" y="162332"/>
                </a:lnTo>
                <a:lnTo>
                  <a:pt x="871902" y="110158"/>
                </a:lnTo>
                <a:lnTo>
                  <a:pt x="840735" y="86738"/>
                </a:lnTo>
                <a:lnTo>
                  <a:pt x="802246" y="65488"/>
                </a:lnTo>
                <a:lnTo>
                  <a:pt x="757145" y="46701"/>
                </a:lnTo>
                <a:lnTo>
                  <a:pt x="706137" y="30672"/>
                </a:lnTo>
                <a:lnTo>
                  <a:pt x="649931" y="17693"/>
                </a:lnTo>
                <a:lnTo>
                  <a:pt x="589234" y="8059"/>
                </a:lnTo>
                <a:lnTo>
                  <a:pt x="524755" y="2063"/>
                </a:lnTo>
                <a:lnTo>
                  <a:pt x="4572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30626" y="2119376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49" y="135454"/>
                </a:lnTo>
                <a:lnTo>
                  <a:pt x="73632" y="86738"/>
                </a:lnTo>
                <a:lnTo>
                  <a:pt x="112110" y="65488"/>
                </a:lnTo>
                <a:lnTo>
                  <a:pt x="157203" y="46701"/>
                </a:lnTo>
                <a:lnTo>
                  <a:pt x="208206" y="30672"/>
                </a:lnTo>
                <a:lnTo>
                  <a:pt x="264413" y="17693"/>
                </a:lnTo>
                <a:lnTo>
                  <a:pt x="325118" y="8059"/>
                </a:lnTo>
                <a:lnTo>
                  <a:pt x="389616" y="2063"/>
                </a:lnTo>
                <a:lnTo>
                  <a:pt x="457200" y="0"/>
                </a:lnTo>
                <a:lnTo>
                  <a:pt x="524755" y="2063"/>
                </a:lnTo>
                <a:lnTo>
                  <a:pt x="589234" y="8059"/>
                </a:lnTo>
                <a:lnTo>
                  <a:pt x="649931" y="17693"/>
                </a:lnTo>
                <a:lnTo>
                  <a:pt x="706137" y="30672"/>
                </a:lnTo>
                <a:lnTo>
                  <a:pt x="757145" y="46701"/>
                </a:lnTo>
                <a:lnTo>
                  <a:pt x="802246" y="65488"/>
                </a:lnTo>
                <a:lnTo>
                  <a:pt x="840735" y="86738"/>
                </a:lnTo>
                <a:lnTo>
                  <a:pt x="871902" y="110158"/>
                </a:lnTo>
                <a:lnTo>
                  <a:pt x="909442" y="162332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16" y="378933"/>
                </a:lnTo>
                <a:lnTo>
                  <a:pt x="325118" y="372930"/>
                </a:lnTo>
                <a:lnTo>
                  <a:pt x="264413" y="363285"/>
                </a:lnTo>
                <a:lnTo>
                  <a:pt x="208206" y="350295"/>
                </a:lnTo>
                <a:lnTo>
                  <a:pt x="157203" y="334255"/>
                </a:lnTo>
                <a:lnTo>
                  <a:pt x="112110" y="315459"/>
                </a:lnTo>
                <a:lnTo>
                  <a:pt x="73632" y="294205"/>
                </a:lnTo>
                <a:lnTo>
                  <a:pt x="42477" y="270786"/>
                </a:lnTo>
                <a:lnTo>
                  <a:pt x="4955" y="218638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00703" y="2204720"/>
            <a:ext cx="175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05101" y="2220976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457200" y="0"/>
                </a:moveTo>
                <a:lnTo>
                  <a:pt x="389616" y="2063"/>
                </a:lnTo>
                <a:lnTo>
                  <a:pt x="325118" y="8059"/>
                </a:lnTo>
                <a:lnTo>
                  <a:pt x="264413" y="17693"/>
                </a:lnTo>
                <a:lnTo>
                  <a:pt x="208206" y="30672"/>
                </a:lnTo>
                <a:lnTo>
                  <a:pt x="157203" y="46701"/>
                </a:lnTo>
                <a:lnTo>
                  <a:pt x="112110" y="65488"/>
                </a:lnTo>
                <a:lnTo>
                  <a:pt x="73632" y="86738"/>
                </a:lnTo>
                <a:lnTo>
                  <a:pt x="42477" y="110158"/>
                </a:lnTo>
                <a:lnTo>
                  <a:pt x="4955" y="162332"/>
                </a:lnTo>
                <a:lnTo>
                  <a:pt x="0" y="190500"/>
                </a:lnTo>
                <a:lnTo>
                  <a:pt x="4955" y="218638"/>
                </a:lnTo>
                <a:lnTo>
                  <a:pt x="42477" y="270786"/>
                </a:lnTo>
                <a:lnTo>
                  <a:pt x="73632" y="294205"/>
                </a:lnTo>
                <a:lnTo>
                  <a:pt x="112110" y="315459"/>
                </a:lnTo>
                <a:lnTo>
                  <a:pt x="157203" y="334255"/>
                </a:lnTo>
                <a:lnTo>
                  <a:pt x="208206" y="350295"/>
                </a:lnTo>
                <a:lnTo>
                  <a:pt x="264413" y="363285"/>
                </a:lnTo>
                <a:lnTo>
                  <a:pt x="325118" y="372930"/>
                </a:lnTo>
                <a:lnTo>
                  <a:pt x="389616" y="378933"/>
                </a:lnTo>
                <a:lnTo>
                  <a:pt x="457200" y="381000"/>
                </a:lnTo>
                <a:lnTo>
                  <a:pt x="524755" y="378933"/>
                </a:lnTo>
                <a:lnTo>
                  <a:pt x="589234" y="372930"/>
                </a:lnTo>
                <a:lnTo>
                  <a:pt x="649931" y="363285"/>
                </a:lnTo>
                <a:lnTo>
                  <a:pt x="706137" y="350295"/>
                </a:lnTo>
                <a:lnTo>
                  <a:pt x="757145" y="334255"/>
                </a:lnTo>
                <a:lnTo>
                  <a:pt x="802246" y="315459"/>
                </a:lnTo>
                <a:lnTo>
                  <a:pt x="840735" y="294205"/>
                </a:lnTo>
                <a:lnTo>
                  <a:pt x="871902" y="270786"/>
                </a:lnTo>
                <a:lnTo>
                  <a:pt x="909442" y="218638"/>
                </a:lnTo>
                <a:lnTo>
                  <a:pt x="914400" y="190500"/>
                </a:lnTo>
                <a:lnTo>
                  <a:pt x="909442" y="162332"/>
                </a:lnTo>
                <a:lnTo>
                  <a:pt x="871902" y="110158"/>
                </a:lnTo>
                <a:lnTo>
                  <a:pt x="840735" y="86738"/>
                </a:lnTo>
                <a:lnTo>
                  <a:pt x="802246" y="65488"/>
                </a:lnTo>
                <a:lnTo>
                  <a:pt x="757145" y="46701"/>
                </a:lnTo>
                <a:lnTo>
                  <a:pt x="706137" y="30672"/>
                </a:lnTo>
                <a:lnTo>
                  <a:pt x="649931" y="17693"/>
                </a:lnTo>
                <a:lnTo>
                  <a:pt x="589234" y="8059"/>
                </a:lnTo>
                <a:lnTo>
                  <a:pt x="524755" y="2063"/>
                </a:lnTo>
                <a:lnTo>
                  <a:pt x="4572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05101" y="2220976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49" y="135454"/>
                </a:lnTo>
                <a:lnTo>
                  <a:pt x="73632" y="86738"/>
                </a:lnTo>
                <a:lnTo>
                  <a:pt x="112110" y="65488"/>
                </a:lnTo>
                <a:lnTo>
                  <a:pt x="157203" y="46701"/>
                </a:lnTo>
                <a:lnTo>
                  <a:pt x="208206" y="30672"/>
                </a:lnTo>
                <a:lnTo>
                  <a:pt x="264413" y="17693"/>
                </a:lnTo>
                <a:lnTo>
                  <a:pt x="325118" y="8059"/>
                </a:lnTo>
                <a:lnTo>
                  <a:pt x="389616" y="2063"/>
                </a:lnTo>
                <a:lnTo>
                  <a:pt x="457200" y="0"/>
                </a:lnTo>
                <a:lnTo>
                  <a:pt x="524755" y="2063"/>
                </a:lnTo>
                <a:lnTo>
                  <a:pt x="589234" y="8059"/>
                </a:lnTo>
                <a:lnTo>
                  <a:pt x="649931" y="17693"/>
                </a:lnTo>
                <a:lnTo>
                  <a:pt x="706137" y="30672"/>
                </a:lnTo>
                <a:lnTo>
                  <a:pt x="757145" y="46701"/>
                </a:lnTo>
                <a:lnTo>
                  <a:pt x="802246" y="65488"/>
                </a:lnTo>
                <a:lnTo>
                  <a:pt x="840735" y="86738"/>
                </a:lnTo>
                <a:lnTo>
                  <a:pt x="871902" y="110158"/>
                </a:lnTo>
                <a:lnTo>
                  <a:pt x="909442" y="162332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16" y="378933"/>
                </a:lnTo>
                <a:lnTo>
                  <a:pt x="325118" y="372930"/>
                </a:lnTo>
                <a:lnTo>
                  <a:pt x="264413" y="363285"/>
                </a:lnTo>
                <a:lnTo>
                  <a:pt x="208206" y="350295"/>
                </a:lnTo>
                <a:lnTo>
                  <a:pt x="157203" y="334255"/>
                </a:lnTo>
                <a:lnTo>
                  <a:pt x="112110" y="315459"/>
                </a:lnTo>
                <a:lnTo>
                  <a:pt x="73632" y="294205"/>
                </a:lnTo>
                <a:lnTo>
                  <a:pt x="42477" y="270786"/>
                </a:lnTo>
                <a:lnTo>
                  <a:pt x="4955" y="218638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506472" y="2306574"/>
            <a:ext cx="3124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asic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038600" y="2506726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457200" y="0"/>
                </a:moveTo>
                <a:lnTo>
                  <a:pt x="389644" y="2063"/>
                </a:lnTo>
                <a:lnTo>
                  <a:pt x="325165" y="8059"/>
                </a:lnTo>
                <a:lnTo>
                  <a:pt x="264468" y="17693"/>
                </a:lnTo>
                <a:lnTo>
                  <a:pt x="208262" y="30672"/>
                </a:lnTo>
                <a:lnTo>
                  <a:pt x="157254" y="46701"/>
                </a:lnTo>
                <a:lnTo>
                  <a:pt x="112153" y="65488"/>
                </a:lnTo>
                <a:lnTo>
                  <a:pt x="73664" y="86738"/>
                </a:lnTo>
                <a:lnTo>
                  <a:pt x="42497" y="110158"/>
                </a:lnTo>
                <a:lnTo>
                  <a:pt x="4957" y="162332"/>
                </a:lnTo>
                <a:lnTo>
                  <a:pt x="0" y="190500"/>
                </a:lnTo>
                <a:lnTo>
                  <a:pt x="4957" y="218638"/>
                </a:lnTo>
                <a:lnTo>
                  <a:pt x="42497" y="270786"/>
                </a:lnTo>
                <a:lnTo>
                  <a:pt x="73664" y="294205"/>
                </a:lnTo>
                <a:lnTo>
                  <a:pt x="112153" y="315459"/>
                </a:lnTo>
                <a:lnTo>
                  <a:pt x="157254" y="334255"/>
                </a:lnTo>
                <a:lnTo>
                  <a:pt x="208262" y="350295"/>
                </a:lnTo>
                <a:lnTo>
                  <a:pt x="264468" y="363285"/>
                </a:lnTo>
                <a:lnTo>
                  <a:pt x="325165" y="372930"/>
                </a:lnTo>
                <a:lnTo>
                  <a:pt x="389644" y="378933"/>
                </a:lnTo>
                <a:lnTo>
                  <a:pt x="457200" y="381000"/>
                </a:lnTo>
                <a:lnTo>
                  <a:pt x="524755" y="378933"/>
                </a:lnTo>
                <a:lnTo>
                  <a:pt x="589234" y="372930"/>
                </a:lnTo>
                <a:lnTo>
                  <a:pt x="649931" y="363285"/>
                </a:lnTo>
                <a:lnTo>
                  <a:pt x="706137" y="350295"/>
                </a:lnTo>
                <a:lnTo>
                  <a:pt x="757145" y="334255"/>
                </a:lnTo>
                <a:lnTo>
                  <a:pt x="802246" y="315459"/>
                </a:lnTo>
                <a:lnTo>
                  <a:pt x="840735" y="294205"/>
                </a:lnTo>
                <a:lnTo>
                  <a:pt x="871902" y="270786"/>
                </a:lnTo>
                <a:lnTo>
                  <a:pt x="909442" y="218638"/>
                </a:lnTo>
                <a:lnTo>
                  <a:pt x="914400" y="190500"/>
                </a:lnTo>
                <a:lnTo>
                  <a:pt x="909442" y="162332"/>
                </a:lnTo>
                <a:lnTo>
                  <a:pt x="871902" y="110158"/>
                </a:lnTo>
                <a:lnTo>
                  <a:pt x="840735" y="86738"/>
                </a:lnTo>
                <a:lnTo>
                  <a:pt x="802246" y="65488"/>
                </a:lnTo>
                <a:lnTo>
                  <a:pt x="757145" y="46701"/>
                </a:lnTo>
                <a:lnTo>
                  <a:pt x="706137" y="30672"/>
                </a:lnTo>
                <a:lnTo>
                  <a:pt x="649931" y="17693"/>
                </a:lnTo>
                <a:lnTo>
                  <a:pt x="589234" y="8059"/>
                </a:lnTo>
                <a:lnTo>
                  <a:pt x="524755" y="2063"/>
                </a:lnTo>
                <a:lnTo>
                  <a:pt x="4572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38600" y="2506726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454"/>
                </a:lnTo>
                <a:lnTo>
                  <a:pt x="73664" y="86738"/>
                </a:lnTo>
                <a:lnTo>
                  <a:pt x="112153" y="65488"/>
                </a:lnTo>
                <a:lnTo>
                  <a:pt x="157254" y="46701"/>
                </a:lnTo>
                <a:lnTo>
                  <a:pt x="208262" y="30672"/>
                </a:lnTo>
                <a:lnTo>
                  <a:pt x="264468" y="17693"/>
                </a:lnTo>
                <a:lnTo>
                  <a:pt x="325165" y="8059"/>
                </a:lnTo>
                <a:lnTo>
                  <a:pt x="389644" y="2063"/>
                </a:lnTo>
                <a:lnTo>
                  <a:pt x="457200" y="0"/>
                </a:lnTo>
                <a:lnTo>
                  <a:pt x="524755" y="2063"/>
                </a:lnTo>
                <a:lnTo>
                  <a:pt x="589234" y="8059"/>
                </a:lnTo>
                <a:lnTo>
                  <a:pt x="649931" y="17693"/>
                </a:lnTo>
                <a:lnTo>
                  <a:pt x="706137" y="30672"/>
                </a:lnTo>
                <a:lnTo>
                  <a:pt x="757145" y="46701"/>
                </a:lnTo>
                <a:lnTo>
                  <a:pt x="802246" y="65488"/>
                </a:lnTo>
                <a:lnTo>
                  <a:pt x="840735" y="86738"/>
                </a:lnTo>
                <a:lnTo>
                  <a:pt x="871902" y="110158"/>
                </a:lnTo>
                <a:lnTo>
                  <a:pt x="909442" y="162332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399915" y="2591765"/>
            <a:ext cx="19431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DA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62301" y="2601976"/>
            <a:ext cx="367030" cy="558800"/>
          </a:xfrm>
          <a:custGeom>
            <a:avLst/>
            <a:gdLst/>
            <a:ahLst/>
            <a:cxnLst/>
            <a:rect l="l" t="t" r="r" b="b"/>
            <a:pathLst>
              <a:path w="367030" h="558800">
                <a:moveTo>
                  <a:pt x="0" y="0"/>
                </a:moveTo>
                <a:lnTo>
                  <a:pt x="366649" y="55880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52800" y="2506726"/>
            <a:ext cx="335280" cy="598805"/>
          </a:xfrm>
          <a:custGeom>
            <a:avLst/>
            <a:gdLst/>
            <a:ahLst/>
            <a:cxnLst/>
            <a:rect l="l" t="t" r="r" b="b"/>
            <a:pathLst>
              <a:path w="335279" h="598805">
                <a:moveTo>
                  <a:pt x="335025" y="0"/>
                </a:moveTo>
                <a:lnTo>
                  <a:pt x="0" y="598424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76650" y="2887726"/>
            <a:ext cx="819150" cy="273050"/>
          </a:xfrm>
          <a:custGeom>
            <a:avLst/>
            <a:gdLst/>
            <a:ahLst/>
            <a:cxnLst/>
            <a:rect l="l" t="t" r="r" b="b"/>
            <a:pathLst>
              <a:path w="819150" h="273050">
                <a:moveTo>
                  <a:pt x="819150" y="0"/>
                </a:moveTo>
                <a:lnTo>
                  <a:pt x="0" y="27305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54863"/>
            <a:ext cx="637540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Entity </a:t>
            </a:r>
            <a:r>
              <a:rPr spc="-5" dirty="0"/>
              <a:t>Set </a:t>
            </a:r>
            <a:r>
              <a:rPr dirty="0"/>
              <a:t>with </a:t>
            </a:r>
            <a:r>
              <a:rPr spc="-10" dirty="0"/>
              <a:t>multivalued</a:t>
            </a:r>
            <a:r>
              <a:rPr spc="-55" dirty="0"/>
              <a:t> </a:t>
            </a:r>
            <a:r>
              <a:rPr spc="-15" dirty="0"/>
              <a:t>attributes: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192529"/>
            <a:ext cx="6499860" cy="119316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libri"/>
                <a:cs typeface="Calibri"/>
              </a:rPr>
              <a:t>Multivalued </a:t>
            </a:r>
            <a:r>
              <a:rPr sz="2100" spc="-10" dirty="0">
                <a:latin typeface="Calibri"/>
                <a:cs typeface="Calibri"/>
              </a:rPr>
              <a:t>attributes are represented </a:t>
            </a:r>
            <a:r>
              <a:rPr sz="2100" dirty="0">
                <a:latin typeface="Calibri"/>
                <a:cs typeface="Calibri"/>
              </a:rPr>
              <a:t>with </a:t>
            </a:r>
            <a:r>
              <a:rPr sz="2100" spc="-10" dirty="0">
                <a:latin typeface="Calibri"/>
                <a:cs typeface="Calibri"/>
              </a:rPr>
              <a:t>two</a:t>
            </a:r>
            <a:r>
              <a:rPr sz="2100" spc="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relations.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libri"/>
                <a:cs typeface="Calibri"/>
              </a:rPr>
              <a:t>One with </a:t>
            </a:r>
            <a:r>
              <a:rPr sz="2100" dirty="0">
                <a:latin typeface="Calibri"/>
                <a:cs typeface="Calibri"/>
              </a:rPr>
              <a:t>all </a:t>
            </a:r>
            <a:r>
              <a:rPr sz="2100" spc="-5" dirty="0">
                <a:latin typeface="Calibri"/>
                <a:cs typeface="Calibri"/>
              </a:rPr>
              <a:t>simple </a:t>
            </a:r>
            <a:r>
              <a:rPr sz="2100" spc="-10" dirty="0">
                <a:latin typeface="Calibri"/>
                <a:cs typeface="Calibri"/>
              </a:rPr>
              <a:t>attributes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libri"/>
                <a:cs typeface="Calibri"/>
              </a:rPr>
              <a:t>Other with </a:t>
            </a:r>
            <a:r>
              <a:rPr sz="2100" spc="-30" dirty="0">
                <a:latin typeface="Calibri"/>
                <a:cs typeface="Calibri"/>
              </a:rPr>
              <a:t>key </a:t>
            </a:r>
            <a:r>
              <a:rPr sz="2100" dirty="0">
                <a:latin typeface="Calibri"/>
                <a:cs typeface="Calibri"/>
              </a:rPr>
              <a:t>and all </a:t>
            </a:r>
            <a:r>
              <a:rPr sz="2100" spc="-5" dirty="0">
                <a:latin typeface="Calibri"/>
                <a:cs typeface="Calibri"/>
              </a:rPr>
              <a:t>multivalued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attributes.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400" y="3867150"/>
            <a:ext cx="1371600" cy="38100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employee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31051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457200" y="0"/>
                </a:moveTo>
                <a:lnTo>
                  <a:pt x="389639" y="2066"/>
                </a:lnTo>
                <a:lnTo>
                  <a:pt x="325155" y="8069"/>
                </a:lnTo>
                <a:lnTo>
                  <a:pt x="264457" y="17714"/>
                </a:lnTo>
                <a:lnTo>
                  <a:pt x="208251" y="30704"/>
                </a:lnTo>
                <a:lnTo>
                  <a:pt x="157244" y="46744"/>
                </a:lnTo>
                <a:lnTo>
                  <a:pt x="112144" y="65540"/>
                </a:lnTo>
                <a:lnTo>
                  <a:pt x="73658" y="86794"/>
                </a:lnTo>
                <a:lnTo>
                  <a:pt x="42493" y="110213"/>
                </a:lnTo>
                <a:lnTo>
                  <a:pt x="4957" y="162361"/>
                </a:lnTo>
                <a:lnTo>
                  <a:pt x="0" y="190500"/>
                </a:lnTo>
                <a:lnTo>
                  <a:pt x="4957" y="218638"/>
                </a:lnTo>
                <a:lnTo>
                  <a:pt x="42493" y="270786"/>
                </a:lnTo>
                <a:lnTo>
                  <a:pt x="73658" y="294205"/>
                </a:lnTo>
                <a:lnTo>
                  <a:pt x="112144" y="315459"/>
                </a:lnTo>
                <a:lnTo>
                  <a:pt x="157244" y="334255"/>
                </a:lnTo>
                <a:lnTo>
                  <a:pt x="208251" y="350295"/>
                </a:lnTo>
                <a:lnTo>
                  <a:pt x="264457" y="363285"/>
                </a:lnTo>
                <a:lnTo>
                  <a:pt x="325155" y="372930"/>
                </a:lnTo>
                <a:lnTo>
                  <a:pt x="389639" y="378933"/>
                </a:lnTo>
                <a:lnTo>
                  <a:pt x="457200" y="381000"/>
                </a:lnTo>
                <a:lnTo>
                  <a:pt x="524755" y="378933"/>
                </a:lnTo>
                <a:lnTo>
                  <a:pt x="589234" y="372930"/>
                </a:lnTo>
                <a:lnTo>
                  <a:pt x="649931" y="363285"/>
                </a:lnTo>
                <a:lnTo>
                  <a:pt x="706137" y="350295"/>
                </a:lnTo>
                <a:lnTo>
                  <a:pt x="757145" y="334255"/>
                </a:lnTo>
                <a:lnTo>
                  <a:pt x="802246" y="315459"/>
                </a:lnTo>
                <a:lnTo>
                  <a:pt x="840735" y="294205"/>
                </a:lnTo>
                <a:lnTo>
                  <a:pt x="871902" y="270786"/>
                </a:lnTo>
                <a:lnTo>
                  <a:pt x="909442" y="218638"/>
                </a:lnTo>
                <a:lnTo>
                  <a:pt x="914400" y="190500"/>
                </a:lnTo>
                <a:lnTo>
                  <a:pt x="909442" y="162361"/>
                </a:lnTo>
                <a:lnTo>
                  <a:pt x="871902" y="110213"/>
                </a:lnTo>
                <a:lnTo>
                  <a:pt x="840735" y="86794"/>
                </a:lnTo>
                <a:lnTo>
                  <a:pt x="802246" y="65540"/>
                </a:lnTo>
                <a:lnTo>
                  <a:pt x="757145" y="46744"/>
                </a:lnTo>
                <a:lnTo>
                  <a:pt x="706137" y="30704"/>
                </a:lnTo>
                <a:lnTo>
                  <a:pt x="649931" y="17714"/>
                </a:lnTo>
                <a:lnTo>
                  <a:pt x="589234" y="8069"/>
                </a:lnTo>
                <a:lnTo>
                  <a:pt x="524755" y="2066"/>
                </a:lnTo>
                <a:lnTo>
                  <a:pt x="4572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31051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7" y="135500"/>
                </a:lnTo>
                <a:lnTo>
                  <a:pt x="73658" y="86794"/>
                </a:lnTo>
                <a:lnTo>
                  <a:pt x="112144" y="65540"/>
                </a:lnTo>
                <a:lnTo>
                  <a:pt x="157244" y="46744"/>
                </a:lnTo>
                <a:lnTo>
                  <a:pt x="208251" y="30704"/>
                </a:lnTo>
                <a:lnTo>
                  <a:pt x="264457" y="17714"/>
                </a:lnTo>
                <a:lnTo>
                  <a:pt x="325155" y="8069"/>
                </a:lnTo>
                <a:lnTo>
                  <a:pt x="389639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39" y="378933"/>
                </a:lnTo>
                <a:lnTo>
                  <a:pt x="325155" y="372930"/>
                </a:lnTo>
                <a:lnTo>
                  <a:pt x="264457" y="363285"/>
                </a:lnTo>
                <a:lnTo>
                  <a:pt x="208251" y="350295"/>
                </a:lnTo>
                <a:lnTo>
                  <a:pt x="157244" y="334255"/>
                </a:lnTo>
                <a:lnTo>
                  <a:pt x="112144" y="315459"/>
                </a:lnTo>
                <a:lnTo>
                  <a:pt x="73658" y="294205"/>
                </a:lnTo>
                <a:lnTo>
                  <a:pt x="42493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08380" y="3191002"/>
            <a:ext cx="2698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</a:t>
            </a:r>
            <a:r>
              <a:rPr sz="11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_id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2600" y="31051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457200" y="0"/>
                </a:moveTo>
                <a:lnTo>
                  <a:pt x="389644" y="2066"/>
                </a:lnTo>
                <a:lnTo>
                  <a:pt x="325165" y="8069"/>
                </a:lnTo>
                <a:lnTo>
                  <a:pt x="264468" y="17714"/>
                </a:lnTo>
                <a:lnTo>
                  <a:pt x="208262" y="30704"/>
                </a:lnTo>
                <a:lnTo>
                  <a:pt x="157254" y="46744"/>
                </a:lnTo>
                <a:lnTo>
                  <a:pt x="112153" y="65540"/>
                </a:lnTo>
                <a:lnTo>
                  <a:pt x="73664" y="86794"/>
                </a:lnTo>
                <a:lnTo>
                  <a:pt x="42497" y="110213"/>
                </a:lnTo>
                <a:lnTo>
                  <a:pt x="4957" y="162361"/>
                </a:lnTo>
                <a:lnTo>
                  <a:pt x="0" y="190500"/>
                </a:lnTo>
                <a:lnTo>
                  <a:pt x="4957" y="218638"/>
                </a:lnTo>
                <a:lnTo>
                  <a:pt x="42497" y="270786"/>
                </a:lnTo>
                <a:lnTo>
                  <a:pt x="73664" y="294205"/>
                </a:lnTo>
                <a:lnTo>
                  <a:pt x="112153" y="315459"/>
                </a:lnTo>
                <a:lnTo>
                  <a:pt x="157254" y="334255"/>
                </a:lnTo>
                <a:lnTo>
                  <a:pt x="208262" y="350295"/>
                </a:lnTo>
                <a:lnTo>
                  <a:pt x="264468" y="363285"/>
                </a:lnTo>
                <a:lnTo>
                  <a:pt x="325165" y="372930"/>
                </a:lnTo>
                <a:lnTo>
                  <a:pt x="389644" y="378933"/>
                </a:lnTo>
                <a:lnTo>
                  <a:pt x="457200" y="381000"/>
                </a:lnTo>
                <a:lnTo>
                  <a:pt x="524755" y="378933"/>
                </a:lnTo>
                <a:lnTo>
                  <a:pt x="589234" y="372930"/>
                </a:lnTo>
                <a:lnTo>
                  <a:pt x="649931" y="363285"/>
                </a:lnTo>
                <a:lnTo>
                  <a:pt x="706137" y="350295"/>
                </a:lnTo>
                <a:lnTo>
                  <a:pt x="757145" y="334255"/>
                </a:lnTo>
                <a:lnTo>
                  <a:pt x="802246" y="315459"/>
                </a:lnTo>
                <a:lnTo>
                  <a:pt x="840735" y="294205"/>
                </a:lnTo>
                <a:lnTo>
                  <a:pt x="871902" y="270786"/>
                </a:lnTo>
                <a:lnTo>
                  <a:pt x="909442" y="218638"/>
                </a:lnTo>
                <a:lnTo>
                  <a:pt x="914400" y="190500"/>
                </a:lnTo>
                <a:lnTo>
                  <a:pt x="909442" y="162361"/>
                </a:lnTo>
                <a:lnTo>
                  <a:pt x="871902" y="110213"/>
                </a:lnTo>
                <a:lnTo>
                  <a:pt x="840735" y="86794"/>
                </a:lnTo>
                <a:lnTo>
                  <a:pt x="802246" y="65540"/>
                </a:lnTo>
                <a:lnTo>
                  <a:pt x="757145" y="46744"/>
                </a:lnTo>
                <a:lnTo>
                  <a:pt x="706137" y="30704"/>
                </a:lnTo>
                <a:lnTo>
                  <a:pt x="649931" y="17714"/>
                </a:lnTo>
                <a:lnTo>
                  <a:pt x="589234" y="8069"/>
                </a:lnTo>
                <a:lnTo>
                  <a:pt x="524755" y="2066"/>
                </a:lnTo>
                <a:lnTo>
                  <a:pt x="4572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52600" y="31051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500"/>
                </a:lnTo>
                <a:lnTo>
                  <a:pt x="73664" y="86794"/>
                </a:lnTo>
                <a:lnTo>
                  <a:pt x="112153" y="65540"/>
                </a:lnTo>
                <a:lnTo>
                  <a:pt x="157254" y="46744"/>
                </a:lnTo>
                <a:lnTo>
                  <a:pt x="208262" y="30704"/>
                </a:lnTo>
                <a:lnTo>
                  <a:pt x="264468" y="17714"/>
                </a:lnTo>
                <a:lnTo>
                  <a:pt x="325165" y="8069"/>
                </a:lnTo>
                <a:lnTo>
                  <a:pt x="389644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65705" y="3191002"/>
            <a:ext cx="4870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_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ame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3000" y="348615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38100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81200" y="3486150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228600" y="0"/>
                </a:moveTo>
                <a:lnTo>
                  <a:pt x="0" y="38100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62200" y="348615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990600" y="0"/>
                </a:moveTo>
                <a:lnTo>
                  <a:pt x="0" y="38100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013450" y="1727200"/>
          <a:ext cx="2895600" cy="111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447800"/>
              </a:tblGrid>
              <a:tr h="37096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E_id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E_name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37096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Ram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Ravi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2971800" y="310515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495300" y="0"/>
                </a:moveTo>
                <a:lnTo>
                  <a:pt x="428088" y="1740"/>
                </a:lnTo>
                <a:lnTo>
                  <a:pt x="363625" y="6808"/>
                </a:lnTo>
                <a:lnTo>
                  <a:pt x="302502" y="14978"/>
                </a:lnTo>
                <a:lnTo>
                  <a:pt x="245307" y="26020"/>
                </a:lnTo>
                <a:lnTo>
                  <a:pt x="192632" y="39709"/>
                </a:lnTo>
                <a:lnTo>
                  <a:pt x="145065" y="55816"/>
                </a:lnTo>
                <a:lnTo>
                  <a:pt x="103198" y="74114"/>
                </a:lnTo>
                <a:lnTo>
                  <a:pt x="67620" y="94375"/>
                </a:lnTo>
                <a:lnTo>
                  <a:pt x="17691" y="139876"/>
                </a:lnTo>
                <a:lnTo>
                  <a:pt x="0" y="190500"/>
                </a:lnTo>
                <a:lnTo>
                  <a:pt x="4521" y="216338"/>
                </a:lnTo>
                <a:lnTo>
                  <a:pt x="38921" y="264628"/>
                </a:lnTo>
                <a:lnTo>
                  <a:pt x="103198" y="306885"/>
                </a:lnTo>
                <a:lnTo>
                  <a:pt x="145065" y="325183"/>
                </a:lnTo>
                <a:lnTo>
                  <a:pt x="192632" y="341290"/>
                </a:lnTo>
                <a:lnTo>
                  <a:pt x="245307" y="354979"/>
                </a:lnTo>
                <a:lnTo>
                  <a:pt x="302502" y="366021"/>
                </a:lnTo>
                <a:lnTo>
                  <a:pt x="363625" y="374191"/>
                </a:lnTo>
                <a:lnTo>
                  <a:pt x="428088" y="379259"/>
                </a:lnTo>
                <a:lnTo>
                  <a:pt x="495300" y="381000"/>
                </a:lnTo>
                <a:lnTo>
                  <a:pt x="562511" y="379259"/>
                </a:lnTo>
                <a:lnTo>
                  <a:pt x="626974" y="374191"/>
                </a:lnTo>
                <a:lnTo>
                  <a:pt x="688097" y="366021"/>
                </a:lnTo>
                <a:lnTo>
                  <a:pt x="745292" y="354979"/>
                </a:lnTo>
                <a:lnTo>
                  <a:pt x="797967" y="341290"/>
                </a:lnTo>
                <a:lnTo>
                  <a:pt x="845534" y="325183"/>
                </a:lnTo>
                <a:lnTo>
                  <a:pt x="887401" y="306885"/>
                </a:lnTo>
                <a:lnTo>
                  <a:pt x="922979" y="286624"/>
                </a:lnTo>
                <a:lnTo>
                  <a:pt x="924121" y="285750"/>
                </a:lnTo>
                <a:lnTo>
                  <a:pt x="495300" y="285750"/>
                </a:lnTo>
                <a:lnTo>
                  <a:pt x="423380" y="284214"/>
                </a:lnTo>
                <a:lnTo>
                  <a:pt x="355694" y="279787"/>
                </a:lnTo>
                <a:lnTo>
                  <a:pt x="293370" y="272739"/>
                </a:lnTo>
                <a:lnTo>
                  <a:pt x="237537" y="263339"/>
                </a:lnTo>
                <a:lnTo>
                  <a:pt x="189324" y="251857"/>
                </a:lnTo>
                <a:lnTo>
                  <a:pt x="149860" y="238562"/>
                </a:lnTo>
                <a:lnTo>
                  <a:pt x="101694" y="207614"/>
                </a:lnTo>
                <a:lnTo>
                  <a:pt x="95250" y="190500"/>
                </a:lnTo>
                <a:lnTo>
                  <a:pt x="101694" y="173385"/>
                </a:lnTo>
                <a:lnTo>
                  <a:pt x="149859" y="142437"/>
                </a:lnTo>
                <a:lnTo>
                  <a:pt x="189324" y="129142"/>
                </a:lnTo>
                <a:lnTo>
                  <a:pt x="237537" y="117660"/>
                </a:lnTo>
                <a:lnTo>
                  <a:pt x="293369" y="108260"/>
                </a:lnTo>
                <a:lnTo>
                  <a:pt x="355694" y="101212"/>
                </a:lnTo>
                <a:lnTo>
                  <a:pt x="423380" y="96785"/>
                </a:lnTo>
                <a:lnTo>
                  <a:pt x="495300" y="95250"/>
                </a:lnTo>
                <a:lnTo>
                  <a:pt x="924121" y="95250"/>
                </a:lnTo>
                <a:lnTo>
                  <a:pt x="922979" y="94375"/>
                </a:lnTo>
                <a:lnTo>
                  <a:pt x="887401" y="74114"/>
                </a:lnTo>
                <a:lnTo>
                  <a:pt x="845534" y="55816"/>
                </a:lnTo>
                <a:lnTo>
                  <a:pt x="797967" y="39709"/>
                </a:lnTo>
                <a:lnTo>
                  <a:pt x="745292" y="26020"/>
                </a:lnTo>
                <a:lnTo>
                  <a:pt x="688097" y="14978"/>
                </a:lnTo>
                <a:lnTo>
                  <a:pt x="626974" y="6808"/>
                </a:lnTo>
                <a:lnTo>
                  <a:pt x="562511" y="1740"/>
                </a:lnTo>
                <a:lnTo>
                  <a:pt x="495300" y="0"/>
                </a:lnTo>
                <a:close/>
              </a:path>
              <a:path w="990600" h="381000">
                <a:moveTo>
                  <a:pt x="924121" y="95250"/>
                </a:moveTo>
                <a:lnTo>
                  <a:pt x="495300" y="95250"/>
                </a:lnTo>
                <a:lnTo>
                  <a:pt x="567219" y="96785"/>
                </a:lnTo>
                <a:lnTo>
                  <a:pt x="634905" y="101212"/>
                </a:lnTo>
                <a:lnTo>
                  <a:pt x="697229" y="108260"/>
                </a:lnTo>
                <a:lnTo>
                  <a:pt x="753062" y="117660"/>
                </a:lnTo>
                <a:lnTo>
                  <a:pt x="801275" y="129142"/>
                </a:lnTo>
                <a:lnTo>
                  <a:pt x="840739" y="142437"/>
                </a:lnTo>
                <a:lnTo>
                  <a:pt x="888905" y="173385"/>
                </a:lnTo>
                <a:lnTo>
                  <a:pt x="895350" y="190500"/>
                </a:lnTo>
                <a:lnTo>
                  <a:pt x="888905" y="207614"/>
                </a:lnTo>
                <a:lnTo>
                  <a:pt x="840739" y="238562"/>
                </a:lnTo>
                <a:lnTo>
                  <a:pt x="801275" y="251857"/>
                </a:lnTo>
                <a:lnTo>
                  <a:pt x="753062" y="263339"/>
                </a:lnTo>
                <a:lnTo>
                  <a:pt x="697229" y="272739"/>
                </a:lnTo>
                <a:lnTo>
                  <a:pt x="634905" y="279787"/>
                </a:lnTo>
                <a:lnTo>
                  <a:pt x="567219" y="284214"/>
                </a:lnTo>
                <a:lnTo>
                  <a:pt x="495300" y="285750"/>
                </a:lnTo>
                <a:lnTo>
                  <a:pt x="924121" y="285750"/>
                </a:lnTo>
                <a:lnTo>
                  <a:pt x="951678" y="264628"/>
                </a:lnTo>
                <a:lnTo>
                  <a:pt x="972908" y="241123"/>
                </a:lnTo>
                <a:lnTo>
                  <a:pt x="986078" y="216338"/>
                </a:lnTo>
                <a:lnTo>
                  <a:pt x="990600" y="190500"/>
                </a:lnTo>
                <a:lnTo>
                  <a:pt x="986078" y="164661"/>
                </a:lnTo>
                <a:lnTo>
                  <a:pt x="972908" y="139876"/>
                </a:lnTo>
                <a:lnTo>
                  <a:pt x="951678" y="116371"/>
                </a:lnTo>
                <a:lnTo>
                  <a:pt x="924121" y="952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71800" y="310515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0" y="190500"/>
                </a:moveTo>
                <a:lnTo>
                  <a:pt x="17691" y="139876"/>
                </a:lnTo>
                <a:lnTo>
                  <a:pt x="67620" y="94375"/>
                </a:lnTo>
                <a:lnTo>
                  <a:pt x="103198" y="74114"/>
                </a:lnTo>
                <a:lnTo>
                  <a:pt x="145065" y="55816"/>
                </a:lnTo>
                <a:lnTo>
                  <a:pt x="192632" y="39709"/>
                </a:lnTo>
                <a:lnTo>
                  <a:pt x="245307" y="26020"/>
                </a:lnTo>
                <a:lnTo>
                  <a:pt x="302502" y="14978"/>
                </a:lnTo>
                <a:lnTo>
                  <a:pt x="363625" y="6808"/>
                </a:lnTo>
                <a:lnTo>
                  <a:pt x="428088" y="1740"/>
                </a:lnTo>
                <a:lnTo>
                  <a:pt x="495300" y="0"/>
                </a:lnTo>
                <a:lnTo>
                  <a:pt x="562511" y="1740"/>
                </a:lnTo>
                <a:lnTo>
                  <a:pt x="626974" y="6808"/>
                </a:lnTo>
                <a:lnTo>
                  <a:pt x="688097" y="14978"/>
                </a:lnTo>
                <a:lnTo>
                  <a:pt x="745292" y="26020"/>
                </a:lnTo>
                <a:lnTo>
                  <a:pt x="797967" y="39709"/>
                </a:lnTo>
                <a:lnTo>
                  <a:pt x="845534" y="55816"/>
                </a:lnTo>
                <a:lnTo>
                  <a:pt x="887401" y="74114"/>
                </a:lnTo>
                <a:lnTo>
                  <a:pt x="922979" y="94375"/>
                </a:lnTo>
                <a:lnTo>
                  <a:pt x="972908" y="139876"/>
                </a:lnTo>
                <a:lnTo>
                  <a:pt x="990600" y="190500"/>
                </a:lnTo>
                <a:lnTo>
                  <a:pt x="986078" y="216338"/>
                </a:lnTo>
                <a:lnTo>
                  <a:pt x="951678" y="264628"/>
                </a:lnTo>
                <a:lnTo>
                  <a:pt x="887401" y="306885"/>
                </a:lnTo>
                <a:lnTo>
                  <a:pt x="845534" y="325183"/>
                </a:lnTo>
                <a:lnTo>
                  <a:pt x="797967" y="341290"/>
                </a:lnTo>
                <a:lnTo>
                  <a:pt x="745292" y="354979"/>
                </a:lnTo>
                <a:lnTo>
                  <a:pt x="688097" y="366021"/>
                </a:lnTo>
                <a:lnTo>
                  <a:pt x="626974" y="374191"/>
                </a:lnTo>
                <a:lnTo>
                  <a:pt x="562511" y="379259"/>
                </a:lnTo>
                <a:lnTo>
                  <a:pt x="495300" y="381000"/>
                </a:lnTo>
                <a:lnTo>
                  <a:pt x="428088" y="379259"/>
                </a:lnTo>
                <a:lnTo>
                  <a:pt x="363625" y="374191"/>
                </a:lnTo>
                <a:lnTo>
                  <a:pt x="302502" y="366021"/>
                </a:lnTo>
                <a:lnTo>
                  <a:pt x="245307" y="354979"/>
                </a:lnTo>
                <a:lnTo>
                  <a:pt x="192632" y="341290"/>
                </a:lnTo>
                <a:lnTo>
                  <a:pt x="145065" y="325183"/>
                </a:lnTo>
                <a:lnTo>
                  <a:pt x="103198" y="306885"/>
                </a:lnTo>
                <a:lnTo>
                  <a:pt x="67620" y="286624"/>
                </a:lnTo>
                <a:lnTo>
                  <a:pt x="17691" y="241123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67050" y="3200400"/>
            <a:ext cx="800100" cy="190500"/>
          </a:xfrm>
          <a:custGeom>
            <a:avLst/>
            <a:gdLst/>
            <a:ahLst/>
            <a:cxnLst/>
            <a:rect l="l" t="t" r="r" b="b"/>
            <a:pathLst>
              <a:path w="800100" h="190500">
                <a:moveTo>
                  <a:pt x="0" y="95250"/>
                </a:moveTo>
                <a:lnTo>
                  <a:pt x="25023" y="128474"/>
                </a:lnTo>
                <a:lnTo>
                  <a:pt x="94074" y="156607"/>
                </a:lnTo>
                <a:lnTo>
                  <a:pt x="142287" y="168089"/>
                </a:lnTo>
                <a:lnTo>
                  <a:pt x="198120" y="177489"/>
                </a:lnTo>
                <a:lnTo>
                  <a:pt x="260444" y="184537"/>
                </a:lnTo>
                <a:lnTo>
                  <a:pt x="328130" y="188964"/>
                </a:lnTo>
                <a:lnTo>
                  <a:pt x="400050" y="190500"/>
                </a:lnTo>
                <a:lnTo>
                  <a:pt x="471969" y="188964"/>
                </a:lnTo>
                <a:lnTo>
                  <a:pt x="539655" y="184537"/>
                </a:lnTo>
                <a:lnTo>
                  <a:pt x="601979" y="177489"/>
                </a:lnTo>
                <a:lnTo>
                  <a:pt x="657812" y="168089"/>
                </a:lnTo>
                <a:lnTo>
                  <a:pt x="706025" y="156607"/>
                </a:lnTo>
                <a:lnTo>
                  <a:pt x="745489" y="143312"/>
                </a:lnTo>
                <a:lnTo>
                  <a:pt x="793655" y="112364"/>
                </a:lnTo>
                <a:lnTo>
                  <a:pt x="800100" y="95250"/>
                </a:lnTo>
                <a:lnTo>
                  <a:pt x="793655" y="78135"/>
                </a:lnTo>
                <a:lnTo>
                  <a:pt x="745489" y="47187"/>
                </a:lnTo>
                <a:lnTo>
                  <a:pt x="706025" y="33892"/>
                </a:lnTo>
                <a:lnTo>
                  <a:pt x="657812" y="22410"/>
                </a:lnTo>
                <a:lnTo>
                  <a:pt x="601979" y="13010"/>
                </a:lnTo>
                <a:lnTo>
                  <a:pt x="539655" y="5962"/>
                </a:lnTo>
                <a:lnTo>
                  <a:pt x="471969" y="1535"/>
                </a:lnTo>
                <a:lnTo>
                  <a:pt x="400050" y="0"/>
                </a:lnTo>
                <a:lnTo>
                  <a:pt x="328130" y="1535"/>
                </a:lnTo>
                <a:lnTo>
                  <a:pt x="260444" y="5962"/>
                </a:lnTo>
                <a:lnTo>
                  <a:pt x="198120" y="13010"/>
                </a:lnTo>
                <a:lnTo>
                  <a:pt x="142287" y="22410"/>
                </a:lnTo>
                <a:lnTo>
                  <a:pt x="94074" y="33892"/>
                </a:lnTo>
                <a:lnTo>
                  <a:pt x="54610" y="47187"/>
                </a:lnTo>
                <a:lnTo>
                  <a:pt x="6444" y="78135"/>
                </a:lnTo>
                <a:lnTo>
                  <a:pt x="0" y="9525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43783" y="3189808"/>
            <a:ext cx="22796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city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937250" y="3040126"/>
          <a:ext cx="2895600" cy="1854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E_id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city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Ghaziabad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77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1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spc="-5" dirty="0">
                          <a:latin typeface="Calibri"/>
                          <a:cs typeface="Calibri"/>
                        </a:rPr>
                        <a:t>Faridabad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50" spc="-10" dirty="0">
                          <a:latin typeface="Calibri"/>
                          <a:cs typeface="Calibri"/>
                        </a:rPr>
                        <a:t>Chandigarh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2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50" dirty="0">
                          <a:latin typeface="Calibri"/>
                          <a:cs typeface="Calibri"/>
                        </a:rPr>
                        <a:t>Delhi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54863"/>
            <a:ext cx="478663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Relationship </a:t>
            </a:r>
            <a:r>
              <a:rPr spc="-10" dirty="0"/>
              <a:t>set </a:t>
            </a:r>
            <a:r>
              <a:rPr spc="-25" dirty="0"/>
              <a:t>into </a:t>
            </a:r>
            <a:r>
              <a:rPr dirty="0"/>
              <a:t>a</a:t>
            </a:r>
            <a:r>
              <a:rPr spc="45" dirty="0"/>
              <a:t> </a:t>
            </a:r>
            <a:r>
              <a:rPr spc="-10" dirty="0"/>
              <a:t>table: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185420" algn="l"/>
              </a:tabLst>
            </a:pPr>
            <a:r>
              <a:rPr spc="-5" dirty="0"/>
              <a:t>The </a:t>
            </a:r>
            <a:r>
              <a:rPr spc="-10" dirty="0"/>
              <a:t>attributes </a:t>
            </a:r>
            <a:r>
              <a:rPr spc="-5" dirty="0"/>
              <a:t>of </a:t>
            </a:r>
            <a:r>
              <a:rPr dirty="0"/>
              <a:t>a </a:t>
            </a:r>
            <a:r>
              <a:rPr spc="-5" dirty="0"/>
              <a:t>relationship </a:t>
            </a:r>
            <a:r>
              <a:rPr spc="-10" dirty="0"/>
              <a:t>set</a:t>
            </a:r>
            <a:r>
              <a:rPr spc="5" dirty="0"/>
              <a:t> </a:t>
            </a:r>
            <a:r>
              <a:rPr dirty="0"/>
              <a:t>includes</a:t>
            </a:r>
          </a:p>
          <a:p>
            <a:pPr marL="184785" indent="-17272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spc="-20" dirty="0"/>
              <a:t>Key </a:t>
            </a:r>
            <a:r>
              <a:rPr spc="-10" dirty="0"/>
              <a:t>attributes </a:t>
            </a:r>
            <a:r>
              <a:rPr spc="-5" dirty="0"/>
              <a:t>of participating</a:t>
            </a:r>
            <a:r>
              <a:rPr spc="5" dirty="0"/>
              <a:t> </a:t>
            </a:r>
            <a:r>
              <a:rPr spc="-10" dirty="0"/>
              <a:t>relations</a:t>
            </a:r>
          </a:p>
          <a:p>
            <a:pPr marL="184785" indent="-17272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185420" algn="l"/>
              </a:tabLst>
            </a:pPr>
            <a:r>
              <a:rPr spc="-10" dirty="0"/>
              <a:t>Descriptive attributes </a:t>
            </a:r>
            <a:r>
              <a:rPr dirty="0"/>
              <a:t>if</a:t>
            </a:r>
            <a:r>
              <a:rPr spc="15" dirty="0"/>
              <a:t> </a:t>
            </a:r>
            <a:r>
              <a:rPr spc="-10" dirty="0"/>
              <a:t>any</a:t>
            </a:r>
          </a:p>
          <a:p>
            <a:pPr marL="184785" indent="-172720">
              <a:lnSpc>
                <a:spcPts val="2395"/>
              </a:lnSpc>
              <a:spcBef>
                <a:spcPts val="550"/>
              </a:spcBef>
              <a:buFont typeface="Arial"/>
              <a:buChar char="•"/>
              <a:tabLst>
                <a:tab pos="185420" algn="l"/>
              </a:tabLst>
            </a:pPr>
            <a:r>
              <a:rPr spc="-10" dirty="0"/>
              <a:t>Set </a:t>
            </a:r>
            <a:r>
              <a:rPr spc="-5" dirty="0"/>
              <a:t>of non </a:t>
            </a:r>
            <a:r>
              <a:rPr spc="-10" dirty="0"/>
              <a:t>descriptive attributes </a:t>
            </a:r>
            <a:r>
              <a:rPr dirty="0"/>
              <a:t>is the </a:t>
            </a:r>
            <a:r>
              <a:rPr spc="-5" dirty="0"/>
              <a:t>primary </a:t>
            </a:r>
            <a:r>
              <a:rPr spc="-30" dirty="0"/>
              <a:t>key </a:t>
            </a:r>
            <a:r>
              <a:rPr spc="-5" dirty="0"/>
              <a:t>of</a:t>
            </a:r>
            <a:r>
              <a:rPr spc="90" dirty="0"/>
              <a:t> </a:t>
            </a:r>
            <a:r>
              <a:rPr dirty="0"/>
              <a:t>the</a:t>
            </a:r>
          </a:p>
          <a:p>
            <a:pPr marL="184785">
              <a:lnSpc>
                <a:spcPts val="2395"/>
              </a:lnSpc>
            </a:pPr>
            <a:r>
              <a:rPr spc="-10" dirty="0"/>
              <a:t>relationship.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5400" y="3867150"/>
            <a:ext cx="1371600" cy="38100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employee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31051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457200" y="0"/>
                </a:moveTo>
                <a:lnTo>
                  <a:pt x="389639" y="2066"/>
                </a:lnTo>
                <a:lnTo>
                  <a:pt x="325155" y="8069"/>
                </a:lnTo>
                <a:lnTo>
                  <a:pt x="264457" y="17714"/>
                </a:lnTo>
                <a:lnTo>
                  <a:pt x="208251" y="30704"/>
                </a:lnTo>
                <a:lnTo>
                  <a:pt x="157244" y="46744"/>
                </a:lnTo>
                <a:lnTo>
                  <a:pt x="112144" y="65540"/>
                </a:lnTo>
                <a:lnTo>
                  <a:pt x="73658" y="86794"/>
                </a:lnTo>
                <a:lnTo>
                  <a:pt x="42493" y="110213"/>
                </a:lnTo>
                <a:lnTo>
                  <a:pt x="4957" y="162361"/>
                </a:lnTo>
                <a:lnTo>
                  <a:pt x="0" y="190500"/>
                </a:lnTo>
                <a:lnTo>
                  <a:pt x="4957" y="218638"/>
                </a:lnTo>
                <a:lnTo>
                  <a:pt x="42493" y="270786"/>
                </a:lnTo>
                <a:lnTo>
                  <a:pt x="73658" y="294205"/>
                </a:lnTo>
                <a:lnTo>
                  <a:pt x="112144" y="315459"/>
                </a:lnTo>
                <a:lnTo>
                  <a:pt x="157244" y="334255"/>
                </a:lnTo>
                <a:lnTo>
                  <a:pt x="208251" y="350295"/>
                </a:lnTo>
                <a:lnTo>
                  <a:pt x="264457" y="363285"/>
                </a:lnTo>
                <a:lnTo>
                  <a:pt x="325155" y="372930"/>
                </a:lnTo>
                <a:lnTo>
                  <a:pt x="389639" y="378933"/>
                </a:lnTo>
                <a:lnTo>
                  <a:pt x="457200" y="381000"/>
                </a:lnTo>
                <a:lnTo>
                  <a:pt x="524755" y="378933"/>
                </a:lnTo>
                <a:lnTo>
                  <a:pt x="589234" y="372930"/>
                </a:lnTo>
                <a:lnTo>
                  <a:pt x="649931" y="363285"/>
                </a:lnTo>
                <a:lnTo>
                  <a:pt x="706137" y="350295"/>
                </a:lnTo>
                <a:lnTo>
                  <a:pt x="757145" y="334255"/>
                </a:lnTo>
                <a:lnTo>
                  <a:pt x="802246" y="315459"/>
                </a:lnTo>
                <a:lnTo>
                  <a:pt x="840735" y="294205"/>
                </a:lnTo>
                <a:lnTo>
                  <a:pt x="871902" y="270786"/>
                </a:lnTo>
                <a:lnTo>
                  <a:pt x="909442" y="218638"/>
                </a:lnTo>
                <a:lnTo>
                  <a:pt x="914400" y="190500"/>
                </a:lnTo>
                <a:lnTo>
                  <a:pt x="909442" y="162361"/>
                </a:lnTo>
                <a:lnTo>
                  <a:pt x="871902" y="110213"/>
                </a:lnTo>
                <a:lnTo>
                  <a:pt x="840735" y="86794"/>
                </a:lnTo>
                <a:lnTo>
                  <a:pt x="802246" y="65540"/>
                </a:lnTo>
                <a:lnTo>
                  <a:pt x="757145" y="46744"/>
                </a:lnTo>
                <a:lnTo>
                  <a:pt x="706137" y="30704"/>
                </a:lnTo>
                <a:lnTo>
                  <a:pt x="649931" y="17714"/>
                </a:lnTo>
                <a:lnTo>
                  <a:pt x="589234" y="8069"/>
                </a:lnTo>
                <a:lnTo>
                  <a:pt x="524755" y="2066"/>
                </a:lnTo>
                <a:lnTo>
                  <a:pt x="4572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31051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7" y="135500"/>
                </a:lnTo>
                <a:lnTo>
                  <a:pt x="73658" y="86794"/>
                </a:lnTo>
                <a:lnTo>
                  <a:pt x="112144" y="65540"/>
                </a:lnTo>
                <a:lnTo>
                  <a:pt x="157244" y="46744"/>
                </a:lnTo>
                <a:lnTo>
                  <a:pt x="208251" y="30704"/>
                </a:lnTo>
                <a:lnTo>
                  <a:pt x="264457" y="17714"/>
                </a:lnTo>
                <a:lnTo>
                  <a:pt x="325155" y="8069"/>
                </a:lnTo>
                <a:lnTo>
                  <a:pt x="389639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39" y="378933"/>
                </a:lnTo>
                <a:lnTo>
                  <a:pt x="325155" y="372930"/>
                </a:lnTo>
                <a:lnTo>
                  <a:pt x="264457" y="363285"/>
                </a:lnTo>
                <a:lnTo>
                  <a:pt x="208251" y="350295"/>
                </a:lnTo>
                <a:lnTo>
                  <a:pt x="157244" y="334255"/>
                </a:lnTo>
                <a:lnTo>
                  <a:pt x="112144" y="315459"/>
                </a:lnTo>
                <a:lnTo>
                  <a:pt x="73658" y="294205"/>
                </a:lnTo>
                <a:lnTo>
                  <a:pt x="42493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2600" y="31051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457200" y="0"/>
                </a:moveTo>
                <a:lnTo>
                  <a:pt x="389644" y="2066"/>
                </a:lnTo>
                <a:lnTo>
                  <a:pt x="325165" y="8069"/>
                </a:lnTo>
                <a:lnTo>
                  <a:pt x="264468" y="17714"/>
                </a:lnTo>
                <a:lnTo>
                  <a:pt x="208262" y="30704"/>
                </a:lnTo>
                <a:lnTo>
                  <a:pt x="157254" y="46744"/>
                </a:lnTo>
                <a:lnTo>
                  <a:pt x="112153" y="65540"/>
                </a:lnTo>
                <a:lnTo>
                  <a:pt x="73664" y="86794"/>
                </a:lnTo>
                <a:lnTo>
                  <a:pt x="42497" y="110213"/>
                </a:lnTo>
                <a:lnTo>
                  <a:pt x="4957" y="162361"/>
                </a:lnTo>
                <a:lnTo>
                  <a:pt x="0" y="190500"/>
                </a:lnTo>
                <a:lnTo>
                  <a:pt x="4957" y="218638"/>
                </a:lnTo>
                <a:lnTo>
                  <a:pt x="42497" y="270786"/>
                </a:lnTo>
                <a:lnTo>
                  <a:pt x="73664" y="294205"/>
                </a:lnTo>
                <a:lnTo>
                  <a:pt x="112153" y="315459"/>
                </a:lnTo>
                <a:lnTo>
                  <a:pt x="157254" y="334255"/>
                </a:lnTo>
                <a:lnTo>
                  <a:pt x="208262" y="350295"/>
                </a:lnTo>
                <a:lnTo>
                  <a:pt x="264468" y="363285"/>
                </a:lnTo>
                <a:lnTo>
                  <a:pt x="325165" y="372930"/>
                </a:lnTo>
                <a:lnTo>
                  <a:pt x="389644" y="378933"/>
                </a:lnTo>
                <a:lnTo>
                  <a:pt x="457200" y="381000"/>
                </a:lnTo>
                <a:lnTo>
                  <a:pt x="524755" y="378933"/>
                </a:lnTo>
                <a:lnTo>
                  <a:pt x="589234" y="372930"/>
                </a:lnTo>
                <a:lnTo>
                  <a:pt x="649931" y="363285"/>
                </a:lnTo>
                <a:lnTo>
                  <a:pt x="706137" y="350295"/>
                </a:lnTo>
                <a:lnTo>
                  <a:pt x="757145" y="334255"/>
                </a:lnTo>
                <a:lnTo>
                  <a:pt x="802246" y="315459"/>
                </a:lnTo>
                <a:lnTo>
                  <a:pt x="840735" y="294205"/>
                </a:lnTo>
                <a:lnTo>
                  <a:pt x="871902" y="270786"/>
                </a:lnTo>
                <a:lnTo>
                  <a:pt x="909442" y="218638"/>
                </a:lnTo>
                <a:lnTo>
                  <a:pt x="914400" y="190500"/>
                </a:lnTo>
                <a:lnTo>
                  <a:pt x="909442" y="162361"/>
                </a:lnTo>
                <a:lnTo>
                  <a:pt x="871902" y="110213"/>
                </a:lnTo>
                <a:lnTo>
                  <a:pt x="840735" y="86794"/>
                </a:lnTo>
                <a:lnTo>
                  <a:pt x="802246" y="65540"/>
                </a:lnTo>
                <a:lnTo>
                  <a:pt x="757145" y="46744"/>
                </a:lnTo>
                <a:lnTo>
                  <a:pt x="706137" y="30704"/>
                </a:lnTo>
                <a:lnTo>
                  <a:pt x="649931" y="17714"/>
                </a:lnTo>
                <a:lnTo>
                  <a:pt x="589234" y="8069"/>
                </a:lnTo>
                <a:lnTo>
                  <a:pt x="524755" y="2066"/>
                </a:lnTo>
                <a:lnTo>
                  <a:pt x="4572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52600" y="31051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500"/>
                </a:lnTo>
                <a:lnTo>
                  <a:pt x="73664" y="86794"/>
                </a:lnTo>
                <a:lnTo>
                  <a:pt x="112153" y="65540"/>
                </a:lnTo>
                <a:lnTo>
                  <a:pt x="157254" y="46744"/>
                </a:lnTo>
                <a:lnTo>
                  <a:pt x="208262" y="30704"/>
                </a:lnTo>
                <a:lnTo>
                  <a:pt x="264468" y="17714"/>
                </a:lnTo>
                <a:lnTo>
                  <a:pt x="325165" y="8069"/>
                </a:lnTo>
                <a:lnTo>
                  <a:pt x="389644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95600" y="31051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457200" y="0"/>
                </a:moveTo>
                <a:lnTo>
                  <a:pt x="389644" y="2066"/>
                </a:lnTo>
                <a:lnTo>
                  <a:pt x="325165" y="8069"/>
                </a:lnTo>
                <a:lnTo>
                  <a:pt x="264468" y="17714"/>
                </a:lnTo>
                <a:lnTo>
                  <a:pt x="208262" y="30704"/>
                </a:lnTo>
                <a:lnTo>
                  <a:pt x="157254" y="46744"/>
                </a:lnTo>
                <a:lnTo>
                  <a:pt x="112153" y="65540"/>
                </a:lnTo>
                <a:lnTo>
                  <a:pt x="73664" y="86794"/>
                </a:lnTo>
                <a:lnTo>
                  <a:pt x="42497" y="110213"/>
                </a:lnTo>
                <a:lnTo>
                  <a:pt x="4957" y="162361"/>
                </a:lnTo>
                <a:lnTo>
                  <a:pt x="0" y="190500"/>
                </a:lnTo>
                <a:lnTo>
                  <a:pt x="4957" y="218638"/>
                </a:lnTo>
                <a:lnTo>
                  <a:pt x="42497" y="270786"/>
                </a:lnTo>
                <a:lnTo>
                  <a:pt x="73664" y="294205"/>
                </a:lnTo>
                <a:lnTo>
                  <a:pt x="112153" y="315459"/>
                </a:lnTo>
                <a:lnTo>
                  <a:pt x="157254" y="334255"/>
                </a:lnTo>
                <a:lnTo>
                  <a:pt x="208262" y="350295"/>
                </a:lnTo>
                <a:lnTo>
                  <a:pt x="264468" y="363285"/>
                </a:lnTo>
                <a:lnTo>
                  <a:pt x="325165" y="372930"/>
                </a:lnTo>
                <a:lnTo>
                  <a:pt x="389644" y="378933"/>
                </a:lnTo>
                <a:lnTo>
                  <a:pt x="457200" y="381000"/>
                </a:lnTo>
                <a:lnTo>
                  <a:pt x="524755" y="378933"/>
                </a:lnTo>
                <a:lnTo>
                  <a:pt x="589234" y="372930"/>
                </a:lnTo>
                <a:lnTo>
                  <a:pt x="649931" y="363285"/>
                </a:lnTo>
                <a:lnTo>
                  <a:pt x="706137" y="350295"/>
                </a:lnTo>
                <a:lnTo>
                  <a:pt x="757145" y="334255"/>
                </a:lnTo>
                <a:lnTo>
                  <a:pt x="802246" y="315459"/>
                </a:lnTo>
                <a:lnTo>
                  <a:pt x="840735" y="294205"/>
                </a:lnTo>
                <a:lnTo>
                  <a:pt x="871902" y="270786"/>
                </a:lnTo>
                <a:lnTo>
                  <a:pt x="909442" y="218638"/>
                </a:lnTo>
                <a:lnTo>
                  <a:pt x="914400" y="190500"/>
                </a:lnTo>
                <a:lnTo>
                  <a:pt x="909442" y="162361"/>
                </a:lnTo>
                <a:lnTo>
                  <a:pt x="871902" y="110213"/>
                </a:lnTo>
                <a:lnTo>
                  <a:pt x="840735" y="86794"/>
                </a:lnTo>
                <a:lnTo>
                  <a:pt x="802246" y="65540"/>
                </a:lnTo>
                <a:lnTo>
                  <a:pt x="757145" y="46744"/>
                </a:lnTo>
                <a:lnTo>
                  <a:pt x="706137" y="30704"/>
                </a:lnTo>
                <a:lnTo>
                  <a:pt x="649931" y="17714"/>
                </a:lnTo>
                <a:lnTo>
                  <a:pt x="589234" y="8069"/>
                </a:lnTo>
                <a:lnTo>
                  <a:pt x="524755" y="2066"/>
                </a:lnTo>
                <a:lnTo>
                  <a:pt x="4572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95600" y="31051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500"/>
                </a:lnTo>
                <a:lnTo>
                  <a:pt x="73664" y="86794"/>
                </a:lnTo>
                <a:lnTo>
                  <a:pt x="112153" y="65540"/>
                </a:lnTo>
                <a:lnTo>
                  <a:pt x="157254" y="46744"/>
                </a:lnTo>
                <a:lnTo>
                  <a:pt x="208262" y="30704"/>
                </a:lnTo>
                <a:lnTo>
                  <a:pt x="264468" y="17714"/>
                </a:lnTo>
                <a:lnTo>
                  <a:pt x="325165" y="8069"/>
                </a:lnTo>
                <a:lnTo>
                  <a:pt x="389644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8380" y="3191002"/>
            <a:ext cx="25228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9644" algn="l"/>
                <a:tab pos="2176780" algn="l"/>
              </a:tabLst>
            </a:pPr>
            <a:r>
              <a:rPr sz="11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</a:t>
            </a:r>
            <a:r>
              <a:rPr sz="11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_id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_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ame	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salar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3000" y="348615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38100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81200" y="3486150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228600" y="0"/>
                </a:moveTo>
                <a:lnTo>
                  <a:pt x="0" y="38100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62200" y="348615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990600" y="0"/>
                </a:moveTo>
                <a:lnTo>
                  <a:pt x="0" y="38100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05600" y="3790950"/>
            <a:ext cx="1371600" cy="38100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30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94375" y="2948051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457200" y="0"/>
                </a:moveTo>
                <a:lnTo>
                  <a:pt x="389644" y="2063"/>
                </a:lnTo>
                <a:lnTo>
                  <a:pt x="325165" y="8059"/>
                </a:lnTo>
                <a:lnTo>
                  <a:pt x="264468" y="17693"/>
                </a:lnTo>
                <a:lnTo>
                  <a:pt x="208262" y="30672"/>
                </a:lnTo>
                <a:lnTo>
                  <a:pt x="157254" y="46701"/>
                </a:lnTo>
                <a:lnTo>
                  <a:pt x="112153" y="65488"/>
                </a:lnTo>
                <a:lnTo>
                  <a:pt x="73664" y="86738"/>
                </a:lnTo>
                <a:lnTo>
                  <a:pt x="42497" y="110158"/>
                </a:lnTo>
                <a:lnTo>
                  <a:pt x="4957" y="162332"/>
                </a:lnTo>
                <a:lnTo>
                  <a:pt x="0" y="190500"/>
                </a:lnTo>
                <a:lnTo>
                  <a:pt x="4957" y="218638"/>
                </a:lnTo>
                <a:lnTo>
                  <a:pt x="42497" y="270786"/>
                </a:lnTo>
                <a:lnTo>
                  <a:pt x="73664" y="294205"/>
                </a:lnTo>
                <a:lnTo>
                  <a:pt x="112153" y="315459"/>
                </a:lnTo>
                <a:lnTo>
                  <a:pt x="157254" y="334255"/>
                </a:lnTo>
                <a:lnTo>
                  <a:pt x="208262" y="350295"/>
                </a:lnTo>
                <a:lnTo>
                  <a:pt x="264468" y="363285"/>
                </a:lnTo>
                <a:lnTo>
                  <a:pt x="325165" y="372930"/>
                </a:lnTo>
                <a:lnTo>
                  <a:pt x="389644" y="378933"/>
                </a:lnTo>
                <a:lnTo>
                  <a:pt x="457200" y="381000"/>
                </a:lnTo>
                <a:lnTo>
                  <a:pt x="524755" y="378933"/>
                </a:lnTo>
                <a:lnTo>
                  <a:pt x="589234" y="372930"/>
                </a:lnTo>
                <a:lnTo>
                  <a:pt x="649931" y="363285"/>
                </a:lnTo>
                <a:lnTo>
                  <a:pt x="706137" y="350295"/>
                </a:lnTo>
                <a:lnTo>
                  <a:pt x="757145" y="334255"/>
                </a:lnTo>
                <a:lnTo>
                  <a:pt x="802246" y="315459"/>
                </a:lnTo>
                <a:lnTo>
                  <a:pt x="840735" y="294205"/>
                </a:lnTo>
                <a:lnTo>
                  <a:pt x="871902" y="270786"/>
                </a:lnTo>
                <a:lnTo>
                  <a:pt x="909442" y="218638"/>
                </a:lnTo>
                <a:lnTo>
                  <a:pt x="914400" y="190500"/>
                </a:lnTo>
                <a:lnTo>
                  <a:pt x="909442" y="162332"/>
                </a:lnTo>
                <a:lnTo>
                  <a:pt x="871902" y="110158"/>
                </a:lnTo>
                <a:lnTo>
                  <a:pt x="840735" y="86738"/>
                </a:lnTo>
                <a:lnTo>
                  <a:pt x="802246" y="65488"/>
                </a:lnTo>
                <a:lnTo>
                  <a:pt x="757145" y="46701"/>
                </a:lnTo>
                <a:lnTo>
                  <a:pt x="706137" y="30672"/>
                </a:lnTo>
                <a:lnTo>
                  <a:pt x="649931" y="17693"/>
                </a:lnTo>
                <a:lnTo>
                  <a:pt x="589234" y="8059"/>
                </a:lnTo>
                <a:lnTo>
                  <a:pt x="524755" y="2063"/>
                </a:lnTo>
                <a:lnTo>
                  <a:pt x="4572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4375" y="2948051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454"/>
                </a:lnTo>
                <a:lnTo>
                  <a:pt x="73664" y="86738"/>
                </a:lnTo>
                <a:lnTo>
                  <a:pt x="112153" y="65488"/>
                </a:lnTo>
                <a:lnTo>
                  <a:pt x="157254" y="46701"/>
                </a:lnTo>
                <a:lnTo>
                  <a:pt x="208262" y="30672"/>
                </a:lnTo>
                <a:lnTo>
                  <a:pt x="264468" y="17693"/>
                </a:lnTo>
                <a:lnTo>
                  <a:pt x="325165" y="8059"/>
                </a:lnTo>
                <a:lnTo>
                  <a:pt x="389644" y="2063"/>
                </a:lnTo>
                <a:lnTo>
                  <a:pt x="457200" y="0"/>
                </a:lnTo>
                <a:lnTo>
                  <a:pt x="524755" y="2063"/>
                </a:lnTo>
                <a:lnTo>
                  <a:pt x="589234" y="8059"/>
                </a:lnTo>
                <a:lnTo>
                  <a:pt x="649931" y="17693"/>
                </a:lnTo>
                <a:lnTo>
                  <a:pt x="706137" y="30672"/>
                </a:lnTo>
                <a:lnTo>
                  <a:pt x="757145" y="46701"/>
                </a:lnTo>
                <a:lnTo>
                  <a:pt x="802246" y="65488"/>
                </a:lnTo>
                <a:lnTo>
                  <a:pt x="840735" y="86738"/>
                </a:lnTo>
                <a:lnTo>
                  <a:pt x="871902" y="110158"/>
                </a:lnTo>
                <a:lnTo>
                  <a:pt x="909442" y="162332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108572" y="3033776"/>
            <a:ext cx="2882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D</a:t>
            </a:r>
            <a:r>
              <a:rPr sz="11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_id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391400" y="2917825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495300" y="0"/>
                </a:moveTo>
                <a:lnTo>
                  <a:pt x="428088" y="1740"/>
                </a:lnTo>
                <a:lnTo>
                  <a:pt x="363625" y="6808"/>
                </a:lnTo>
                <a:lnTo>
                  <a:pt x="302502" y="14978"/>
                </a:lnTo>
                <a:lnTo>
                  <a:pt x="245307" y="26020"/>
                </a:lnTo>
                <a:lnTo>
                  <a:pt x="192632" y="39709"/>
                </a:lnTo>
                <a:lnTo>
                  <a:pt x="145065" y="55816"/>
                </a:lnTo>
                <a:lnTo>
                  <a:pt x="103198" y="74114"/>
                </a:lnTo>
                <a:lnTo>
                  <a:pt x="67620" y="94375"/>
                </a:lnTo>
                <a:lnTo>
                  <a:pt x="17691" y="139876"/>
                </a:lnTo>
                <a:lnTo>
                  <a:pt x="0" y="190500"/>
                </a:lnTo>
                <a:lnTo>
                  <a:pt x="4521" y="216338"/>
                </a:lnTo>
                <a:lnTo>
                  <a:pt x="38921" y="264628"/>
                </a:lnTo>
                <a:lnTo>
                  <a:pt x="103198" y="306885"/>
                </a:lnTo>
                <a:lnTo>
                  <a:pt x="145065" y="325183"/>
                </a:lnTo>
                <a:lnTo>
                  <a:pt x="192632" y="341290"/>
                </a:lnTo>
                <a:lnTo>
                  <a:pt x="245307" y="354979"/>
                </a:lnTo>
                <a:lnTo>
                  <a:pt x="302502" y="366021"/>
                </a:lnTo>
                <a:lnTo>
                  <a:pt x="363625" y="374191"/>
                </a:lnTo>
                <a:lnTo>
                  <a:pt x="428088" y="379259"/>
                </a:lnTo>
                <a:lnTo>
                  <a:pt x="495300" y="381000"/>
                </a:lnTo>
                <a:lnTo>
                  <a:pt x="562511" y="379259"/>
                </a:lnTo>
                <a:lnTo>
                  <a:pt x="626974" y="374191"/>
                </a:lnTo>
                <a:lnTo>
                  <a:pt x="688097" y="366021"/>
                </a:lnTo>
                <a:lnTo>
                  <a:pt x="745292" y="354979"/>
                </a:lnTo>
                <a:lnTo>
                  <a:pt x="797967" y="341290"/>
                </a:lnTo>
                <a:lnTo>
                  <a:pt x="845534" y="325183"/>
                </a:lnTo>
                <a:lnTo>
                  <a:pt x="887401" y="306885"/>
                </a:lnTo>
                <a:lnTo>
                  <a:pt x="922979" y="286624"/>
                </a:lnTo>
                <a:lnTo>
                  <a:pt x="972908" y="241123"/>
                </a:lnTo>
                <a:lnTo>
                  <a:pt x="990600" y="190500"/>
                </a:lnTo>
                <a:lnTo>
                  <a:pt x="986078" y="164661"/>
                </a:lnTo>
                <a:lnTo>
                  <a:pt x="951678" y="116371"/>
                </a:lnTo>
                <a:lnTo>
                  <a:pt x="887401" y="74114"/>
                </a:lnTo>
                <a:lnTo>
                  <a:pt x="845534" y="55816"/>
                </a:lnTo>
                <a:lnTo>
                  <a:pt x="797967" y="39709"/>
                </a:lnTo>
                <a:lnTo>
                  <a:pt x="745292" y="26020"/>
                </a:lnTo>
                <a:lnTo>
                  <a:pt x="688097" y="14978"/>
                </a:lnTo>
                <a:lnTo>
                  <a:pt x="626974" y="6808"/>
                </a:lnTo>
                <a:lnTo>
                  <a:pt x="562511" y="1740"/>
                </a:lnTo>
                <a:lnTo>
                  <a:pt x="4953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1400" y="2917825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0" y="190500"/>
                </a:moveTo>
                <a:lnTo>
                  <a:pt x="17691" y="139876"/>
                </a:lnTo>
                <a:lnTo>
                  <a:pt x="67620" y="94375"/>
                </a:lnTo>
                <a:lnTo>
                  <a:pt x="103198" y="74114"/>
                </a:lnTo>
                <a:lnTo>
                  <a:pt x="145065" y="55816"/>
                </a:lnTo>
                <a:lnTo>
                  <a:pt x="192632" y="39709"/>
                </a:lnTo>
                <a:lnTo>
                  <a:pt x="245307" y="26020"/>
                </a:lnTo>
                <a:lnTo>
                  <a:pt x="302502" y="14978"/>
                </a:lnTo>
                <a:lnTo>
                  <a:pt x="363625" y="6808"/>
                </a:lnTo>
                <a:lnTo>
                  <a:pt x="428088" y="1740"/>
                </a:lnTo>
                <a:lnTo>
                  <a:pt x="495300" y="0"/>
                </a:lnTo>
                <a:lnTo>
                  <a:pt x="562511" y="1740"/>
                </a:lnTo>
                <a:lnTo>
                  <a:pt x="626974" y="6808"/>
                </a:lnTo>
                <a:lnTo>
                  <a:pt x="688097" y="14978"/>
                </a:lnTo>
                <a:lnTo>
                  <a:pt x="745292" y="26020"/>
                </a:lnTo>
                <a:lnTo>
                  <a:pt x="797967" y="39709"/>
                </a:lnTo>
                <a:lnTo>
                  <a:pt x="845534" y="55816"/>
                </a:lnTo>
                <a:lnTo>
                  <a:pt x="887401" y="74114"/>
                </a:lnTo>
                <a:lnTo>
                  <a:pt x="922979" y="94375"/>
                </a:lnTo>
                <a:lnTo>
                  <a:pt x="972908" y="139876"/>
                </a:lnTo>
                <a:lnTo>
                  <a:pt x="990600" y="190500"/>
                </a:lnTo>
                <a:lnTo>
                  <a:pt x="986078" y="216338"/>
                </a:lnTo>
                <a:lnTo>
                  <a:pt x="951678" y="264628"/>
                </a:lnTo>
                <a:lnTo>
                  <a:pt x="887401" y="306885"/>
                </a:lnTo>
                <a:lnTo>
                  <a:pt x="845534" y="325183"/>
                </a:lnTo>
                <a:lnTo>
                  <a:pt x="797967" y="341290"/>
                </a:lnTo>
                <a:lnTo>
                  <a:pt x="745292" y="354979"/>
                </a:lnTo>
                <a:lnTo>
                  <a:pt x="688097" y="366021"/>
                </a:lnTo>
                <a:lnTo>
                  <a:pt x="626974" y="374191"/>
                </a:lnTo>
                <a:lnTo>
                  <a:pt x="562511" y="379259"/>
                </a:lnTo>
                <a:lnTo>
                  <a:pt x="495300" y="381000"/>
                </a:lnTo>
                <a:lnTo>
                  <a:pt x="428088" y="379259"/>
                </a:lnTo>
                <a:lnTo>
                  <a:pt x="363625" y="374191"/>
                </a:lnTo>
                <a:lnTo>
                  <a:pt x="302502" y="366021"/>
                </a:lnTo>
                <a:lnTo>
                  <a:pt x="245307" y="354979"/>
                </a:lnTo>
                <a:lnTo>
                  <a:pt x="192632" y="341290"/>
                </a:lnTo>
                <a:lnTo>
                  <a:pt x="145065" y="325183"/>
                </a:lnTo>
                <a:lnTo>
                  <a:pt x="103198" y="306885"/>
                </a:lnTo>
                <a:lnTo>
                  <a:pt x="67620" y="286624"/>
                </a:lnTo>
                <a:lnTo>
                  <a:pt x="17691" y="241123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34731" y="3003550"/>
            <a:ext cx="50545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D_name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51575" y="3328923"/>
            <a:ext cx="682625" cy="462280"/>
          </a:xfrm>
          <a:custGeom>
            <a:avLst/>
            <a:gdLst/>
            <a:ahLst/>
            <a:cxnLst/>
            <a:rect l="l" t="t" r="r" b="b"/>
            <a:pathLst>
              <a:path w="682625" h="462279">
                <a:moveTo>
                  <a:pt x="0" y="0"/>
                </a:moveTo>
                <a:lnTo>
                  <a:pt x="682625" y="462025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91400" y="3328923"/>
            <a:ext cx="495300" cy="462280"/>
          </a:xfrm>
          <a:custGeom>
            <a:avLst/>
            <a:gdLst/>
            <a:ahLst/>
            <a:cxnLst/>
            <a:rect l="l" t="t" r="r" b="b"/>
            <a:pathLst>
              <a:path w="495300" h="462279">
                <a:moveTo>
                  <a:pt x="495300" y="0"/>
                </a:moveTo>
                <a:lnTo>
                  <a:pt x="0" y="462025"/>
                </a:lnTo>
              </a:path>
            </a:pathLst>
          </a:custGeom>
          <a:ln w="6349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91000" y="3543300"/>
            <a:ext cx="1219200" cy="876300"/>
          </a:xfrm>
          <a:custGeom>
            <a:avLst/>
            <a:gdLst/>
            <a:ahLst/>
            <a:cxnLst/>
            <a:rect l="l" t="t" r="r" b="b"/>
            <a:pathLst>
              <a:path w="1219200" h="876300">
                <a:moveTo>
                  <a:pt x="609600" y="0"/>
                </a:moveTo>
                <a:lnTo>
                  <a:pt x="0" y="438150"/>
                </a:lnTo>
                <a:lnTo>
                  <a:pt x="609600" y="876300"/>
                </a:lnTo>
                <a:lnTo>
                  <a:pt x="1219200" y="438150"/>
                </a:lnTo>
                <a:lnTo>
                  <a:pt x="6096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91000" y="3543300"/>
            <a:ext cx="1219200" cy="876300"/>
          </a:xfrm>
          <a:custGeom>
            <a:avLst/>
            <a:gdLst/>
            <a:ahLst/>
            <a:cxnLst/>
            <a:rect l="l" t="t" r="r" b="b"/>
            <a:pathLst>
              <a:path w="1219200" h="876300">
                <a:moveTo>
                  <a:pt x="0" y="438150"/>
                </a:moveTo>
                <a:lnTo>
                  <a:pt x="609600" y="0"/>
                </a:lnTo>
                <a:lnTo>
                  <a:pt x="1219200" y="438150"/>
                </a:lnTo>
                <a:lnTo>
                  <a:pt x="609600" y="876300"/>
                </a:lnTo>
                <a:lnTo>
                  <a:pt x="0" y="43815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592573" y="3777792"/>
            <a:ext cx="415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_in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43400" y="29146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457200" y="0"/>
                </a:moveTo>
                <a:lnTo>
                  <a:pt x="389644" y="2066"/>
                </a:lnTo>
                <a:lnTo>
                  <a:pt x="325165" y="8069"/>
                </a:lnTo>
                <a:lnTo>
                  <a:pt x="264468" y="17714"/>
                </a:lnTo>
                <a:lnTo>
                  <a:pt x="208262" y="30704"/>
                </a:lnTo>
                <a:lnTo>
                  <a:pt x="157254" y="46744"/>
                </a:lnTo>
                <a:lnTo>
                  <a:pt x="112153" y="65540"/>
                </a:lnTo>
                <a:lnTo>
                  <a:pt x="73664" y="86794"/>
                </a:lnTo>
                <a:lnTo>
                  <a:pt x="42497" y="110213"/>
                </a:lnTo>
                <a:lnTo>
                  <a:pt x="4957" y="162361"/>
                </a:lnTo>
                <a:lnTo>
                  <a:pt x="0" y="190500"/>
                </a:lnTo>
                <a:lnTo>
                  <a:pt x="4957" y="218638"/>
                </a:lnTo>
                <a:lnTo>
                  <a:pt x="42497" y="270786"/>
                </a:lnTo>
                <a:lnTo>
                  <a:pt x="73664" y="294205"/>
                </a:lnTo>
                <a:lnTo>
                  <a:pt x="112153" y="315459"/>
                </a:lnTo>
                <a:lnTo>
                  <a:pt x="157254" y="334255"/>
                </a:lnTo>
                <a:lnTo>
                  <a:pt x="208262" y="350295"/>
                </a:lnTo>
                <a:lnTo>
                  <a:pt x="264468" y="363285"/>
                </a:lnTo>
                <a:lnTo>
                  <a:pt x="325165" y="372930"/>
                </a:lnTo>
                <a:lnTo>
                  <a:pt x="389644" y="378933"/>
                </a:lnTo>
                <a:lnTo>
                  <a:pt x="457200" y="381000"/>
                </a:lnTo>
                <a:lnTo>
                  <a:pt x="524755" y="378933"/>
                </a:lnTo>
                <a:lnTo>
                  <a:pt x="589234" y="372930"/>
                </a:lnTo>
                <a:lnTo>
                  <a:pt x="649931" y="363285"/>
                </a:lnTo>
                <a:lnTo>
                  <a:pt x="706137" y="350295"/>
                </a:lnTo>
                <a:lnTo>
                  <a:pt x="757145" y="334255"/>
                </a:lnTo>
                <a:lnTo>
                  <a:pt x="802246" y="315459"/>
                </a:lnTo>
                <a:lnTo>
                  <a:pt x="840735" y="294205"/>
                </a:lnTo>
                <a:lnTo>
                  <a:pt x="871902" y="270786"/>
                </a:lnTo>
                <a:lnTo>
                  <a:pt x="909442" y="218638"/>
                </a:lnTo>
                <a:lnTo>
                  <a:pt x="914400" y="190500"/>
                </a:lnTo>
                <a:lnTo>
                  <a:pt x="909442" y="162361"/>
                </a:lnTo>
                <a:lnTo>
                  <a:pt x="871902" y="110213"/>
                </a:lnTo>
                <a:lnTo>
                  <a:pt x="840735" y="86794"/>
                </a:lnTo>
                <a:lnTo>
                  <a:pt x="802246" y="65540"/>
                </a:lnTo>
                <a:lnTo>
                  <a:pt x="757145" y="46744"/>
                </a:lnTo>
                <a:lnTo>
                  <a:pt x="706137" y="30704"/>
                </a:lnTo>
                <a:lnTo>
                  <a:pt x="649931" y="17714"/>
                </a:lnTo>
                <a:lnTo>
                  <a:pt x="589234" y="8069"/>
                </a:lnTo>
                <a:lnTo>
                  <a:pt x="524755" y="2066"/>
                </a:lnTo>
                <a:lnTo>
                  <a:pt x="4572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43400" y="2914650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500"/>
                </a:lnTo>
                <a:lnTo>
                  <a:pt x="73664" y="86794"/>
                </a:lnTo>
                <a:lnTo>
                  <a:pt x="112153" y="65540"/>
                </a:lnTo>
                <a:lnTo>
                  <a:pt x="157254" y="46744"/>
                </a:lnTo>
                <a:lnTo>
                  <a:pt x="208262" y="30704"/>
                </a:lnTo>
                <a:lnTo>
                  <a:pt x="264468" y="17714"/>
                </a:lnTo>
                <a:lnTo>
                  <a:pt x="325165" y="8069"/>
                </a:lnTo>
                <a:lnTo>
                  <a:pt x="389644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71902" y="270786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643754" y="3000248"/>
            <a:ext cx="3149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800600" y="3298825"/>
            <a:ext cx="0" cy="244475"/>
          </a:xfrm>
          <a:custGeom>
            <a:avLst/>
            <a:gdLst/>
            <a:ahLst/>
            <a:cxnLst/>
            <a:rect l="l" t="t" r="r" b="b"/>
            <a:pathLst>
              <a:path h="244475">
                <a:moveTo>
                  <a:pt x="0" y="0"/>
                </a:moveTo>
                <a:lnTo>
                  <a:pt x="0" y="244475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67000" y="3981450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10200" y="398145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2300" y="1363725"/>
          <a:ext cx="3562350" cy="1112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7450"/>
                <a:gridCol w="1187450"/>
                <a:gridCol w="118745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E_id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E_name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Salary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36850" y="3271901"/>
          <a:ext cx="3562350" cy="1112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7450"/>
                <a:gridCol w="1187450"/>
                <a:gridCol w="1187450"/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E_id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D_id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3709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9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51450" y="1346200"/>
          <a:ext cx="2374900" cy="126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7450"/>
                <a:gridCol w="1187450"/>
              </a:tblGrid>
              <a:tr h="52336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D_id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D_name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831594" y="2742692"/>
            <a:ext cx="942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em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ee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3228" y="2926791"/>
            <a:ext cx="11582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Department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0775" y="4692802"/>
            <a:ext cx="8966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25" dirty="0">
                <a:latin typeface="Calibri"/>
                <a:cs typeface="Calibri"/>
              </a:rPr>
              <a:t>k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_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54863"/>
            <a:ext cx="622490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Relationship </a:t>
            </a:r>
            <a:r>
              <a:rPr spc="-10" dirty="0"/>
              <a:t>set </a:t>
            </a:r>
            <a:r>
              <a:rPr spc="-5" dirty="0"/>
              <a:t>with </a:t>
            </a:r>
            <a:r>
              <a:rPr spc="-45" dirty="0"/>
              <a:t>key</a:t>
            </a:r>
            <a:r>
              <a:rPr spc="5" dirty="0"/>
              <a:t> </a:t>
            </a:r>
            <a:r>
              <a:rPr spc="-20" dirty="0"/>
              <a:t>constraints: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58814" y="1286004"/>
            <a:ext cx="1382395" cy="1193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1755" marR="5080" indent="-59690">
              <a:lnSpc>
                <a:spcPct val="121700"/>
              </a:lnSpc>
              <a:spcBef>
                <a:spcPts val="90"/>
              </a:spcBef>
            </a:pPr>
            <a:r>
              <a:rPr sz="2100" spc="-10" dirty="0">
                <a:latin typeface="Calibri"/>
                <a:cs typeface="Calibri"/>
              </a:rPr>
              <a:t>many to</a:t>
            </a:r>
            <a:r>
              <a:rPr sz="2100" spc="-10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one  </a:t>
            </a:r>
            <a:r>
              <a:rPr sz="2100" dirty="0">
                <a:latin typeface="Calibri"/>
                <a:cs typeface="Calibri"/>
              </a:rPr>
              <a:t>2 </a:t>
            </a:r>
            <a:r>
              <a:rPr sz="2100" spc="-10" dirty="0">
                <a:latin typeface="Calibri"/>
                <a:cs typeface="Calibri"/>
              </a:rPr>
              <a:t>tables:  </a:t>
            </a:r>
            <a:r>
              <a:rPr sz="2100" dirty="0">
                <a:latin typeface="Calibri"/>
                <a:cs typeface="Calibri"/>
              </a:rPr>
              <a:t>AR,B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7853" y="2842317"/>
            <a:ext cx="138557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 marR="5080" indent="-60960">
              <a:lnSpc>
                <a:spcPct val="121900"/>
              </a:lnSpc>
              <a:spcBef>
                <a:spcPts val="100"/>
              </a:spcBef>
            </a:pPr>
            <a:r>
              <a:rPr sz="2100" spc="-5" dirty="0">
                <a:latin typeface="Calibri"/>
                <a:cs typeface="Calibri"/>
              </a:rPr>
              <a:t>one </a:t>
            </a:r>
            <a:r>
              <a:rPr sz="2100" spc="-15" dirty="0">
                <a:latin typeface="Calibri"/>
                <a:cs typeface="Calibri"/>
              </a:rPr>
              <a:t>to</a:t>
            </a:r>
            <a:r>
              <a:rPr sz="2100" spc="-8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many  </a:t>
            </a:r>
            <a:r>
              <a:rPr sz="2100" dirty="0">
                <a:latin typeface="Calibri"/>
                <a:cs typeface="Calibri"/>
              </a:rPr>
              <a:t>2 </a:t>
            </a:r>
            <a:r>
              <a:rPr sz="2100" spc="-5" dirty="0">
                <a:latin typeface="Calibri"/>
                <a:cs typeface="Calibri"/>
              </a:rPr>
              <a:t>tables:  </a:t>
            </a:r>
            <a:r>
              <a:rPr sz="2100" dirty="0">
                <a:latin typeface="Calibri"/>
                <a:cs typeface="Calibri"/>
              </a:rPr>
              <a:t>A,BR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58115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533400"/>
                </a:moveTo>
                <a:lnTo>
                  <a:pt x="1371600" y="533400"/>
                </a:lnTo>
                <a:lnTo>
                  <a:pt x="1371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158115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533400"/>
                </a:moveTo>
                <a:lnTo>
                  <a:pt x="1371600" y="533400"/>
                </a:lnTo>
                <a:lnTo>
                  <a:pt x="1371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34033" y="1683257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62475" y="356235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533400"/>
                </a:moveTo>
                <a:lnTo>
                  <a:pt x="1371600" y="533400"/>
                </a:lnTo>
                <a:lnTo>
                  <a:pt x="1371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62475" y="356235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533400"/>
                </a:moveTo>
                <a:lnTo>
                  <a:pt x="1371600" y="533400"/>
                </a:lnTo>
                <a:lnTo>
                  <a:pt x="1371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85536" y="3665016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000" y="3562350"/>
            <a:ext cx="1371600" cy="53340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95600" y="139065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571500" y="0"/>
                </a:moveTo>
                <a:lnTo>
                  <a:pt x="0" y="457200"/>
                </a:lnTo>
                <a:lnTo>
                  <a:pt x="571500" y="914400"/>
                </a:lnTo>
                <a:lnTo>
                  <a:pt x="1143000" y="457200"/>
                </a:lnTo>
                <a:lnTo>
                  <a:pt x="5715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5600" y="139065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457200"/>
                </a:moveTo>
                <a:lnTo>
                  <a:pt x="571500" y="0"/>
                </a:lnTo>
                <a:lnTo>
                  <a:pt x="1143000" y="457200"/>
                </a:lnTo>
                <a:lnTo>
                  <a:pt x="571500" y="91440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92170" y="1683257"/>
            <a:ext cx="2551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02764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	B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43200" y="337185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571500" y="0"/>
                </a:moveTo>
                <a:lnTo>
                  <a:pt x="0" y="457200"/>
                </a:lnTo>
                <a:lnTo>
                  <a:pt x="571500" y="914400"/>
                </a:lnTo>
                <a:lnTo>
                  <a:pt x="1143000" y="457200"/>
                </a:lnTo>
                <a:lnTo>
                  <a:pt x="5715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43200" y="337185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457200"/>
                </a:moveTo>
                <a:lnTo>
                  <a:pt x="571500" y="0"/>
                </a:lnTo>
                <a:lnTo>
                  <a:pt x="1143000" y="457200"/>
                </a:lnTo>
                <a:lnTo>
                  <a:pt x="571500" y="91440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39770" y="3665016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86000" y="184785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6096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86200" y="3829050"/>
            <a:ext cx="676275" cy="0"/>
          </a:xfrm>
          <a:custGeom>
            <a:avLst/>
            <a:gdLst/>
            <a:ahLst/>
            <a:cxnLst/>
            <a:rect l="l" t="t" r="r" b="b"/>
            <a:pathLst>
              <a:path w="676275">
                <a:moveTo>
                  <a:pt x="0" y="0"/>
                </a:moveTo>
                <a:lnTo>
                  <a:pt x="676275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38600" y="1796160"/>
            <a:ext cx="533400" cy="103505"/>
          </a:xfrm>
          <a:custGeom>
            <a:avLst/>
            <a:gdLst/>
            <a:ahLst/>
            <a:cxnLst/>
            <a:rect l="l" t="t" r="r" b="b"/>
            <a:pathLst>
              <a:path w="533400" h="103505">
                <a:moveTo>
                  <a:pt x="508290" y="51688"/>
                </a:moveTo>
                <a:lnTo>
                  <a:pt x="438403" y="92455"/>
                </a:lnTo>
                <a:lnTo>
                  <a:pt x="437388" y="96265"/>
                </a:lnTo>
                <a:lnTo>
                  <a:pt x="440944" y="102362"/>
                </a:lnTo>
                <a:lnTo>
                  <a:pt x="444753" y="103377"/>
                </a:lnTo>
                <a:lnTo>
                  <a:pt x="522509" y="58038"/>
                </a:lnTo>
                <a:lnTo>
                  <a:pt x="520826" y="58038"/>
                </a:lnTo>
                <a:lnTo>
                  <a:pt x="520826" y="57150"/>
                </a:lnTo>
                <a:lnTo>
                  <a:pt x="517651" y="57150"/>
                </a:lnTo>
                <a:lnTo>
                  <a:pt x="508290" y="51688"/>
                </a:lnTo>
                <a:close/>
              </a:path>
              <a:path w="533400" h="103505">
                <a:moveTo>
                  <a:pt x="4974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97404" y="58038"/>
                </a:lnTo>
                <a:lnTo>
                  <a:pt x="508290" y="51688"/>
                </a:lnTo>
                <a:lnTo>
                  <a:pt x="497404" y="45338"/>
                </a:lnTo>
                <a:close/>
              </a:path>
              <a:path w="533400" h="103505">
                <a:moveTo>
                  <a:pt x="522509" y="45338"/>
                </a:moveTo>
                <a:lnTo>
                  <a:pt x="520826" y="45338"/>
                </a:lnTo>
                <a:lnTo>
                  <a:pt x="520826" y="58038"/>
                </a:lnTo>
                <a:lnTo>
                  <a:pt x="522509" y="58038"/>
                </a:lnTo>
                <a:lnTo>
                  <a:pt x="533400" y="51688"/>
                </a:lnTo>
                <a:lnTo>
                  <a:pt x="522509" y="45338"/>
                </a:lnTo>
                <a:close/>
              </a:path>
              <a:path w="533400" h="103505">
                <a:moveTo>
                  <a:pt x="517651" y="46227"/>
                </a:moveTo>
                <a:lnTo>
                  <a:pt x="508290" y="51688"/>
                </a:lnTo>
                <a:lnTo>
                  <a:pt x="517651" y="57150"/>
                </a:lnTo>
                <a:lnTo>
                  <a:pt x="517651" y="46227"/>
                </a:lnTo>
                <a:close/>
              </a:path>
              <a:path w="533400" h="103505">
                <a:moveTo>
                  <a:pt x="520826" y="46227"/>
                </a:moveTo>
                <a:lnTo>
                  <a:pt x="517651" y="46227"/>
                </a:lnTo>
                <a:lnTo>
                  <a:pt x="517651" y="57150"/>
                </a:lnTo>
                <a:lnTo>
                  <a:pt x="520826" y="57150"/>
                </a:lnTo>
                <a:lnTo>
                  <a:pt x="520826" y="46227"/>
                </a:lnTo>
                <a:close/>
              </a:path>
              <a:path w="533400" h="103505">
                <a:moveTo>
                  <a:pt x="444753" y="0"/>
                </a:moveTo>
                <a:lnTo>
                  <a:pt x="440944" y="1015"/>
                </a:lnTo>
                <a:lnTo>
                  <a:pt x="437388" y="7112"/>
                </a:lnTo>
                <a:lnTo>
                  <a:pt x="438403" y="10922"/>
                </a:lnTo>
                <a:lnTo>
                  <a:pt x="508290" y="51688"/>
                </a:lnTo>
                <a:lnTo>
                  <a:pt x="517651" y="46227"/>
                </a:lnTo>
                <a:lnTo>
                  <a:pt x="520826" y="46227"/>
                </a:lnTo>
                <a:lnTo>
                  <a:pt x="520826" y="45338"/>
                </a:lnTo>
                <a:lnTo>
                  <a:pt x="522509" y="45338"/>
                </a:lnTo>
                <a:lnTo>
                  <a:pt x="44475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33600" y="3777360"/>
            <a:ext cx="609600" cy="103505"/>
          </a:xfrm>
          <a:custGeom>
            <a:avLst/>
            <a:gdLst/>
            <a:ahLst/>
            <a:cxnLst/>
            <a:rect l="l" t="t" r="r" b="b"/>
            <a:pathLst>
              <a:path w="609600" h="103504">
                <a:moveTo>
                  <a:pt x="88645" y="0"/>
                </a:moveTo>
                <a:lnTo>
                  <a:pt x="0" y="51688"/>
                </a:lnTo>
                <a:lnTo>
                  <a:pt x="88645" y="103390"/>
                </a:lnTo>
                <a:lnTo>
                  <a:pt x="92456" y="102361"/>
                </a:lnTo>
                <a:lnTo>
                  <a:pt x="96012" y="96304"/>
                </a:lnTo>
                <a:lnTo>
                  <a:pt x="94995" y="92455"/>
                </a:lnTo>
                <a:lnTo>
                  <a:pt x="35995" y="58038"/>
                </a:lnTo>
                <a:lnTo>
                  <a:pt x="12573" y="58038"/>
                </a:lnTo>
                <a:lnTo>
                  <a:pt x="12573" y="45338"/>
                </a:lnTo>
                <a:lnTo>
                  <a:pt x="35995" y="45338"/>
                </a:lnTo>
                <a:lnTo>
                  <a:pt x="94995" y="10921"/>
                </a:lnTo>
                <a:lnTo>
                  <a:pt x="96012" y="7111"/>
                </a:lnTo>
                <a:lnTo>
                  <a:pt x="92456" y="1015"/>
                </a:lnTo>
                <a:lnTo>
                  <a:pt x="88645" y="0"/>
                </a:lnTo>
                <a:close/>
              </a:path>
              <a:path w="609600" h="103504">
                <a:moveTo>
                  <a:pt x="35995" y="45338"/>
                </a:moveTo>
                <a:lnTo>
                  <a:pt x="12573" y="45338"/>
                </a:lnTo>
                <a:lnTo>
                  <a:pt x="12573" y="58038"/>
                </a:lnTo>
                <a:lnTo>
                  <a:pt x="35995" y="58038"/>
                </a:lnTo>
                <a:lnTo>
                  <a:pt x="34471" y="57150"/>
                </a:lnTo>
                <a:lnTo>
                  <a:pt x="15748" y="57150"/>
                </a:lnTo>
                <a:lnTo>
                  <a:pt x="15748" y="46227"/>
                </a:lnTo>
                <a:lnTo>
                  <a:pt x="34471" y="46227"/>
                </a:lnTo>
                <a:lnTo>
                  <a:pt x="35995" y="45338"/>
                </a:lnTo>
                <a:close/>
              </a:path>
              <a:path w="609600" h="103504">
                <a:moveTo>
                  <a:pt x="609600" y="45338"/>
                </a:moveTo>
                <a:lnTo>
                  <a:pt x="35995" y="45338"/>
                </a:lnTo>
                <a:lnTo>
                  <a:pt x="25109" y="51688"/>
                </a:lnTo>
                <a:lnTo>
                  <a:pt x="35995" y="58038"/>
                </a:lnTo>
                <a:lnTo>
                  <a:pt x="609600" y="58038"/>
                </a:lnTo>
                <a:lnTo>
                  <a:pt x="609600" y="45338"/>
                </a:lnTo>
                <a:close/>
              </a:path>
              <a:path w="609600" h="103504">
                <a:moveTo>
                  <a:pt x="15748" y="46227"/>
                </a:moveTo>
                <a:lnTo>
                  <a:pt x="15748" y="57150"/>
                </a:lnTo>
                <a:lnTo>
                  <a:pt x="25109" y="51688"/>
                </a:lnTo>
                <a:lnTo>
                  <a:pt x="15748" y="46227"/>
                </a:lnTo>
                <a:close/>
              </a:path>
              <a:path w="609600" h="103504">
                <a:moveTo>
                  <a:pt x="25109" y="51688"/>
                </a:moveTo>
                <a:lnTo>
                  <a:pt x="15748" y="57150"/>
                </a:lnTo>
                <a:lnTo>
                  <a:pt x="34471" y="57150"/>
                </a:lnTo>
                <a:lnTo>
                  <a:pt x="25109" y="51688"/>
                </a:lnTo>
                <a:close/>
              </a:path>
              <a:path w="609600" h="103504">
                <a:moveTo>
                  <a:pt x="34471" y="46227"/>
                </a:moveTo>
                <a:lnTo>
                  <a:pt x="15748" y="46227"/>
                </a:lnTo>
                <a:lnTo>
                  <a:pt x="25109" y="51688"/>
                </a:lnTo>
                <a:lnTo>
                  <a:pt x="34471" y="4622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8"/>
          <p:cNvSpPr/>
          <p:nvPr/>
        </p:nvSpPr>
        <p:spPr>
          <a:xfrm>
            <a:off x="4583270" y="1566417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533400"/>
                </a:moveTo>
                <a:lnTo>
                  <a:pt x="1371600" y="533400"/>
                </a:lnTo>
                <a:lnTo>
                  <a:pt x="1371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B</a:t>
            </a:r>
            <a:endParaRPr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54863"/>
            <a:ext cx="622490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Relationship </a:t>
            </a:r>
            <a:r>
              <a:rPr spc="-10" dirty="0"/>
              <a:t>set </a:t>
            </a:r>
            <a:r>
              <a:rPr spc="-5" dirty="0"/>
              <a:t>with </a:t>
            </a:r>
            <a:r>
              <a:rPr spc="-45" dirty="0"/>
              <a:t>key</a:t>
            </a:r>
            <a:r>
              <a:rPr spc="5" dirty="0"/>
              <a:t> </a:t>
            </a:r>
            <a:r>
              <a:rPr spc="-20" dirty="0"/>
              <a:t>constraints: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58814" y="1286004"/>
            <a:ext cx="1567180" cy="1193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1755" marR="5080" indent="-59690">
              <a:lnSpc>
                <a:spcPct val="121700"/>
              </a:lnSpc>
              <a:spcBef>
                <a:spcPts val="90"/>
              </a:spcBef>
            </a:pPr>
            <a:r>
              <a:rPr sz="2100" spc="-10" dirty="0">
                <a:latin typeface="Calibri"/>
                <a:cs typeface="Calibri"/>
              </a:rPr>
              <a:t>many to</a:t>
            </a:r>
            <a:r>
              <a:rPr sz="2100" spc="-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many  </a:t>
            </a:r>
            <a:r>
              <a:rPr sz="2100" dirty="0">
                <a:latin typeface="Calibri"/>
                <a:cs typeface="Calibri"/>
              </a:rPr>
              <a:t>3 </a:t>
            </a:r>
            <a:r>
              <a:rPr sz="2100" spc="-10" dirty="0">
                <a:latin typeface="Calibri"/>
                <a:cs typeface="Calibri"/>
              </a:rPr>
              <a:t>tables:  </a:t>
            </a:r>
            <a:r>
              <a:rPr sz="2100" spc="-5" dirty="0">
                <a:latin typeface="Calibri"/>
                <a:cs typeface="Calibri"/>
              </a:rPr>
              <a:t>A,B,R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7853" y="2842317"/>
            <a:ext cx="1200785" cy="197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 marR="5080" indent="-60960">
              <a:lnSpc>
                <a:spcPct val="121900"/>
              </a:lnSpc>
              <a:spcBef>
                <a:spcPts val="100"/>
              </a:spcBef>
            </a:pPr>
            <a:r>
              <a:rPr sz="2100" spc="-5" dirty="0">
                <a:latin typeface="Calibri"/>
                <a:cs typeface="Calibri"/>
              </a:rPr>
              <a:t>one </a:t>
            </a:r>
            <a:r>
              <a:rPr sz="2100" spc="-15" dirty="0">
                <a:latin typeface="Calibri"/>
                <a:cs typeface="Calibri"/>
              </a:rPr>
              <a:t>to</a:t>
            </a:r>
            <a:r>
              <a:rPr sz="2100" spc="-8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one  </a:t>
            </a:r>
            <a:r>
              <a:rPr sz="2100" dirty="0">
                <a:latin typeface="Calibri"/>
                <a:cs typeface="Calibri"/>
              </a:rPr>
              <a:t>2 </a:t>
            </a:r>
            <a:r>
              <a:rPr sz="2100" spc="-5" dirty="0">
                <a:latin typeface="Calibri"/>
                <a:cs typeface="Calibri"/>
              </a:rPr>
              <a:t>tables:  </a:t>
            </a:r>
            <a:r>
              <a:rPr sz="2100" dirty="0">
                <a:latin typeface="Calibri"/>
                <a:cs typeface="Calibri"/>
              </a:rPr>
              <a:t>AR,B</a:t>
            </a:r>
            <a:endParaRPr sz="2100">
              <a:latin typeface="Calibri"/>
              <a:cs typeface="Calibri"/>
            </a:endParaRPr>
          </a:p>
          <a:p>
            <a:pPr marL="253365" marR="427355" indent="121920">
              <a:lnSpc>
                <a:spcPts val="3070"/>
              </a:lnSpc>
              <a:spcBef>
                <a:spcPts val="190"/>
              </a:spcBef>
            </a:pPr>
            <a:r>
              <a:rPr sz="2100" spc="-5" dirty="0">
                <a:latin typeface="Calibri"/>
                <a:cs typeface="Calibri"/>
              </a:rPr>
              <a:t>or  </a:t>
            </a:r>
            <a:r>
              <a:rPr sz="2100" spc="5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,BR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58115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533400"/>
                </a:moveTo>
                <a:lnTo>
                  <a:pt x="1371600" y="533400"/>
                </a:lnTo>
                <a:lnTo>
                  <a:pt x="1371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158115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533400"/>
                </a:moveTo>
                <a:lnTo>
                  <a:pt x="1371600" y="533400"/>
                </a:lnTo>
                <a:lnTo>
                  <a:pt x="1371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34033" y="1683257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0" y="158115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533400"/>
                </a:moveTo>
                <a:lnTo>
                  <a:pt x="1371600" y="533400"/>
                </a:lnTo>
                <a:lnTo>
                  <a:pt x="1371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0" y="158115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533400"/>
                </a:moveTo>
                <a:lnTo>
                  <a:pt x="1371600" y="533400"/>
                </a:lnTo>
                <a:lnTo>
                  <a:pt x="1371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82615" y="168325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62475" y="3562350"/>
            <a:ext cx="1371600" cy="53340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000" y="3562350"/>
            <a:ext cx="1371600" cy="533400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95600" y="139065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571500" y="0"/>
                </a:moveTo>
                <a:lnTo>
                  <a:pt x="0" y="457200"/>
                </a:lnTo>
                <a:lnTo>
                  <a:pt x="571500" y="914400"/>
                </a:lnTo>
                <a:lnTo>
                  <a:pt x="1143000" y="457200"/>
                </a:lnTo>
                <a:lnTo>
                  <a:pt x="5715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5600" y="139065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457200"/>
                </a:moveTo>
                <a:lnTo>
                  <a:pt x="571500" y="0"/>
                </a:lnTo>
                <a:lnTo>
                  <a:pt x="1143000" y="457200"/>
                </a:lnTo>
                <a:lnTo>
                  <a:pt x="571500" y="91440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92170" y="168325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3200" y="337185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571500" y="0"/>
                </a:moveTo>
                <a:lnTo>
                  <a:pt x="0" y="457200"/>
                </a:lnTo>
                <a:lnTo>
                  <a:pt x="571500" y="914400"/>
                </a:lnTo>
                <a:lnTo>
                  <a:pt x="1143000" y="457200"/>
                </a:lnTo>
                <a:lnTo>
                  <a:pt x="5715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43200" y="337185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457200"/>
                </a:moveTo>
                <a:lnTo>
                  <a:pt x="571500" y="0"/>
                </a:lnTo>
                <a:lnTo>
                  <a:pt x="1143000" y="457200"/>
                </a:lnTo>
                <a:lnTo>
                  <a:pt x="571500" y="91440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39770" y="3665016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86000" y="184785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60960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38600" y="1847850"/>
            <a:ext cx="676275" cy="0"/>
          </a:xfrm>
          <a:custGeom>
            <a:avLst/>
            <a:gdLst/>
            <a:ahLst/>
            <a:cxnLst/>
            <a:rect l="l" t="t" r="r" b="b"/>
            <a:pathLst>
              <a:path w="676275">
                <a:moveTo>
                  <a:pt x="0" y="0"/>
                </a:moveTo>
                <a:lnTo>
                  <a:pt x="676275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6200" y="3777360"/>
            <a:ext cx="676275" cy="103505"/>
          </a:xfrm>
          <a:custGeom>
            <a:avLst/>
            <a:gdLst/>
            <a:ahLst/>
            <a:cxnLst/>
            <a:rect l="l" t="t" r="r" b="b"/>
            <a:pathLst>
              <a:path w="676275" h="103504">
                <a:moveTo>
                  <a:pt x="651165" y="51688"/>
                </a:moveTo>
                <a:lnTo>
                  <a:pt x="581278" y="92455"/>
                </a:lnTo>
                <a:lnTo>
                  <a:pt x="580263" y="96304"/>
                </a:lnTo>
                <a:lnTo>
                  <a:pt x="583819" y="102361"/>
                </a:lnTo>
                <a:lnTo>
                  <a:pt x="587628" y="103390"/>
                </a:lnTo>
                <a:lnTo>
                  <a:pt x="665387" y="58038"/>
                </a:lnTo>
                <a:lnTo>
                  <a:pt x="663701" y="58038"/>
                </a:lnTo>
                <a:lnTo>
                  <a:pt x="663701" y="57150"/>
                </a:lnTo>
                <a:lnTo>
                  <a:pt x="660526" y="57150"/>
                </a:lnTo>
                <a:lnTo>
                  <a:pt x="651165" y="51688"/>
                </a:lnTo>
                <a:close/>
              </a:path>
              <a:path w="676275" h="103504">
                <a:moveTo>
                  <a:pt x="640279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640279" y="58038"/>
                </a:lnTo>
                <a:lnTo>
                  <a:pt x="651165" y="51688"/>
                </a:lnTo>
                <a:lnTo>
                  <a:pt x="640279" y="45338"/>
                </a:lnTo>
                <a:close/>
              </a:path>
              <a:path w="676275" h="103504">
                <a:moveTo>
                  <a:pt x="665384" y="45338"/>
                </a:moveTo>
                <a:lnTo>
                  <a:pt x="663701" y="45338"/>
                </a:lnTo>
                <a:lnTo>
                  <a:pt x="663701" y="58038"/>
                </a:lnTo>
                <a:lnTo>
                  <a:pt x="665387" y="58038"/>
                </a:lnTo>
                <a:lnTo>
                  <a:pt x="676275" y="51688"/>
                </a:lnTo>
                <a:lnTo>
                  <a:pt x="665384" y="45338"/>
                </a:lnTo>
                <a:close/>
              </a:path>
              <a:path w="676275" h="103504">
                <a:moveTo>
                  <a:pt x="660526" y="46227"/>
                </a:moveTo>
                <a:lnTo>
                  <a:pt x="651165" y="51688"/>
                </a:lnTo>
                <a:lnTo>
                  <a:pt x="660526" y="57150"/>
                </a:lnTo>
                <a:lnTo>
                  <a:pt x="660526" y="46227"/>
                </a:lnTo>
                <a:close/>
              </a:path>
              <a:path w="676275" h="103504">
                <a:moveTo>
                  <a:pt x="663701" y="46227"/>
                </a:moveTo>
                <a:lnTo>
                  <a:pt x="660526" y="46227"/>
                </a:lnTo>
                <a:lnTo>
                  <a:pt x="660526" y="57150"/>
                </a:lnTo>
                <a:lnTo>
                  <a:pt x="663701" y="57150"/>
                </a:lnTo>
                <a:lnTo>
                  <a:pt x="663701" y="46227"/>
                </a:lnTo>
                <a:close/>
              </a:path>
              <a:path w="676275" h="103504">
                <a:moveTo>
                  <a:pt x="587628" y="0"/>
                </a:moveTo>
                <a:lnTo>
                  <a:pt x="583819" y="1015"/>
                </a:lnTo>
                <a:lnTo>
                  <a:pt x="580263" y="7111"/>
                </a:lnTo>
                <a:lnTo>
                  <a:pt x="581278" y="10921"/>
                </a:lnTo>
                <a:lnTo>
                  <a:pt x="651165" y="51688"/>
                </a:lnTo>
                <a:lnTo>
                  <a:pt x="660526" y="46227"/>
                </a:lnTo>
                <a:lnTo>
                  <a:pt x="663701" y="46227"/>
                </a:lnTo>
                <a:lnTo>
                  <a:pt x="663701" y="45338"/>
                </a:lnTo>
                <a:lnTo>
                  <a:pt x="665384" y="45338"/>
                </a:lnTo>
                <a:lnTo>
                  <a:pt x="58762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33600" y="3777360"/>
            <a:ext cx="609600" cy="103505"/>
          </a:xfrm>
          <a:custGeom>
            <a:avLst/>
            <a:gdLst/>
            <a:ahLst/>
            <a:cxnLst/>
            <a:rect l="l" t="t" r="r" b="b"/>
            <a:pathLst>
              <a:path w="609600" h="103504">
                <a:moveTo>
                  <a:pt x="88645" y="0"/>
                </a:moveTo>
                <a:lnTo>
                  <a:pt x="0" y="51688"/>
                </a:lnTo>
                <a:lnTo>
                  <a:pt x="88645" y="103390"/>
                </a:lnTo>
                <a:lnTo>
                  <a:pt x="92456" y="102361"/>
                </a:lnTo>
                <a:lnTo>
                  <a:pt x="96012" y="96304"/>
                </a:lnTo>
                <a:lnTo>
                  <a:pt x="94995" y="92455"/>
                </a:lnTo>
                <a:lnTo>
                  <a:pt x="35995" y="58038"/>
                </a:lnTo>
                <a:lnTo>
                  <a:pt x="12573" y="58038"/>
                </a:lnTo>
                <a:lnTo>
                  <a:pt x="12573" y="45338"/>
                </a:lnTo>
                <a:lnTo>
                  <a:pt x="35995" y="45338"/>
                </a:lnTo>
                <a:lnTo>
                  <a:pt x="94995" y="10921"/>
                </a:lnTo>
                <a:lnTo>
                  <a:pt x="96012" y="7111"/>
                </a:lnTo>
                <a:lnTo>
                  <a:pt x="92456" y="1015"/>
                </a:lnTo>
                <a:lnTo>
                  <a:pt x="88645" y="0"/>
                </a:lnTo>
                <a:close/>
              </a:path>
              <a:path w="609600" h="103504">
                <a:moveTo>
                  <a:pt x="35995" y="45338"/>
                </a:moveTo>
                <a:lnTo>
                  <a:pt x="12573" y="45338"/>
                </a:lnTo>
                <a:lnTo>
                  <a:pt x="12573" y="58038"/>
                </a:lnTo>
                <a:lnTo>
                  <a:pt x="35995" y="58038"/>
                </a:lnTo>
                <a:lnTo>
                  <a:pt x="34471" y="57150"/>
                </a:lnTo>
                <a:lnTo>
                  <a:pt x="15748" y="57150"/>
                </a:lnTo>
                <a:lnTo>
                  <a:pt x="15748" y="46227"/>
                </a:lnTo>
                <a:lnTo>
                  <a:pt x="34471" y="46227"/>
                </a:lnTo>
                <a:lnTo>
                  <a:pt x="35995" y="45338"/>
                </a:lnTo>
                <a:close/>
              </a:path>
              <a:path w="609600" h="103504">
                <a:moveTo>
                  <a:pt x="609600" y="45338"/>
                </a:moveTo>
                <a:lnTo>
                  <a:pt x="35995" y="45338"/>
                </a:lnTo>
                <a:lnTo>
                  <a:pt x="25109" y="51688"/>
                </a:lnTo>
                <a:lnTo>
                  <a:pt x="35995" y="58038"/>
                </a:lnTo>
                <a:lnTo>
                  <a:pt x="609600" y="58038"/>
                </a:lnTo>
                <a:lnTo>
                  <a:pt x="609600" y="45338"/>
                </a:lnTo>
                <a:close/>
              </a:path>
              <a:path w="609600" h="103504">
                <a:moveTo>
                  <a:pt x="15748" y="46227"/>
                </a:moveTo>
                <a:lnTo>
                  <a:pt x="15748" y="57150"/>
                </a:lnTo>
                <a:lnTo>
                  <a:pt x="25109" y="51688"/>
                </a:lnTo>
                <a:lnTo>
                  <a:pt x="15748" y="46227"/>
                </a:lnTo>
                <a:close/>
              </a:path>
              <a:path w="609600" h="103504">
                <a:moveTo>
                  <a:pt x="25109" y="51688"/>
                </a:moveTo>
                <a:lnTo>
                  <a:pt x="15748" y="57150"/>
                </a:lnTo>
                <a:lnTo>
                  <a:pt x="34471" y="57150"/>
                </a:lnTo>
                <a:lnTo>
                  <a:pt x="25109" y="51688"/>
                </a:lnTo>
                <a:close/>
              </a:path>
              <a:path w="609600" h="103504">
                <a:moveTo>
                  <a:pt x="34471" y="46227"/>
                </a:moveTo>
                <a:lnTo>
                  <a:pt x="15748" y="46227"/>
                </a:lnTo>
                <a:lnTo>
                  <a:pt x="25109" y="51688"/>
                </a:lnTo>
                <a:lnTo>
                  <a:pt x="34471" y="4622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487828"/>
              </p:ext>
            </p:extLst>
          </p:nvPr>
        </p:nvGraphicFramePr>
        <p:xfrm>
          <a:off x="1066800" y="188595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72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352</Words>
  <Application>Microsoft Office PowerPoint</Application>
  <PresentationFormat>On-screen Show (16:9)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Monotype Corsiva</vt:lpstr>
      <vt:lpstr>Times New Roman</vt:lpstr>
      <vt:lpstr>Office Theme</vt:lpstr>
      <vt:lpstr>Topic: Reduction of ER Diagram to tables</vt:lpstr>
      <vt:lpstr>Entity Set</vt:lpstr>
      <vt:lpstr>Entity Set with composite attribute:</vt:lpstr>
      <vt:lpstr>Entity Set with multivalued attributes:</vt:lpstr>
      <vt:lpstr>Relationship set into a table:</vt:lpstr>
      <vt:lpstr>PowerPoint Presentation</vt:lpstr>
      <vt:lpstr>Relationship set with key constraints:</vt:lpstr>
      <vt:lpstr>Relationship set with key constraints:</vt:lpstr>
      <vt:lpstr>PowerPoint Presentation</vt:lpstr>
      <vt:lpstr>Relationship set</vt:lpstr>
      <vt:lpstr>Representation of strong entity set and weak  entity set:</vt:lpstr>
      <vt:lpstr>PowerPoint Presentation</vt:lpstr>
      <vt:lpstr>Thank 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applications of Computers in pharmacy?</dc:title>
  <dc:creator>Naseem Ahmed Khan</dc:creator>
  <cp:lastModifiedBy>ADMIN</cp:lastModifiedBy>
  <cp:revision>5</cp:revision>
  <dcterms:created xsi:type="dcterms:W3CDTF">2020-08-19T09:59:23Z</dcterms:created>
  <dcterms:modified xsi:type="dcterms:W3CDTF">2020-08-24T06:58:11Z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2020-08-19T00:00:00Z</vt:filetime>
  </property>
</Properties>
</file>