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4"/>
  </p:notesMasterIdLst>
  <p:sldIdLst>
    <p:sldId id="257" r:id="rId2"/>
    <p:sldId id="324" r:id="rId3"/>
    <p:sldId id="277" r:id="rId4"/>
    <p:sldId id="290" r:id="rId5"/>
    <p:sldId id="291" r:id="rId6"/>
    <p:sldId id="293" r:id="rId7"/>
    <p:sldId id="294" r:id="rId8"/>
    <p:sldId id="282" r:id="rId9"/>
    <p:sldId id="325" r:id="rId10"/>
    <p:sldId id="318" r:id="rId11"/>
    <p:sldId id="319" r:id="rId12"/>
    <p:sldId id="320" r:id="rId13"/>
    <p:sldId id="317" r:id="rId14"/>
    <p:sldId id="310" r:id="rId15"/>
    <p:sldId id="306" r:id="rId16"/>
    <p:sldId id="307" r:id="rId17"/>
    <p:sldId id="308" r:id="rId18"/>
    <p:sldId id="309" r:id="rId19"/>
    <p:sldId id="321" r:id="rId20"/>
    <p:sldId id="322" r:id="rId21"/>
    <p:sldId id="323" r:id="rId22"/>
    <p:sldId id="31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96" autoAdjust="0"/>
  </p:normalViewPr>
  <p:slideViewPr>
    <p:cSldViewPr snapToGrid="0">
      <p:cViewPr varScale="1">
        <p:scale>
          <a:sx n="77" d="100"/>
          <a:sy n="77" d="100"/>
        </p:scale>
        <p:origin x="8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3T09:51:44.132"/>
    </inkml:context>
    <inkml:brush xml:id="br0">
      <inkml:brushProperty name="width" value="0.05" units="cm"/>
      <inkml:brushProperty name="height" value="0.05" units="cm"/>
    </inkml:brush>
  </inkml:definitions>
  <inkml:trace contextRef="#ctx0" brushRef="#br0">79 136 136 0 0,'-1'-2'113'0'0,"-41"-53"1380"0"0,37 47-1435 0 0,1-1 0 0 0,0 0 0 0 0,1 0 0 0 0,-1 0 0 0 0,-2-16 0 0 0,4 15 870 0 0,0 20 68 0 0,-2 9-2232 0 0,2-16 862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3T09:51:46.475"/>
    </inkml:context>
    <inkml:brush xml:id="br0">
      <inkml:brushProperty name="width" value="0.05" units="cm"/>
      <inkml:brushProperty name="height" value="0.05" units="cm"/>
    </inkml:brush>
  </inkml:definitions>
  <inkml:trace contextRef="#ctx0" brushRef="#br0">12 1 64 0 0,'0'0'812'0'0,"-11"11"-1116"0"0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9-23T09:52:17.068"/>
    </inkml:context>
    <inkml:brush xml:id="br0">
      <inkml:brushProperty name="width" value="0.05292" units="cm"/>
      <inkml:brushProperty name="height" value="0.05292" units="cm"/>
      <inkml:brushProperty name="color" value="#FF0000"/>
    </inkml:brush>
  </inkml:definitions>
  <inkml:trace contextRef="#ctx0" brushRef="#br0">15128 2716 15 0,'4'-13'170'15,"-2"1"-43"-15,4 1 3 0,-3 0-28 0,0 0-10 16,2 2 8-16,-5 9-15 0,5-16-13 0,-5 16-14 16,5-13-22-16,-5 13-16 0,4-9-11 0,-4 9-5 15,0 0-2-15,0 0-2 0,0 0 3 0,0 0-6 16,0 0 6-16,8 9-6 0,-8-9 17 0,-4 25 1 0,-1-8 0 15,-1 4 1-15,-1 4-3 0,-2 4 4 0,-4 0 18 16,1 7-1-16,0 0-2 0,-1-1-4 16,2 4-8-16,1-9-5 0,-1 7 1 0,4-6-6 0,-4 0 5 15,5 1-10-15,-1-3 7 0,-1 0-6 0,0-2 4 16,3-3-5-16,-1-2 1 0,0-1-5 0,1-1 10 16,0-2-5-16,-2-4 0 0,4 0-2 15,-1-1 6-15,1-3 5 0,0-1 5 0,3-9 2 0,-4 16 8 16,4-16-13-16,0 0-34 0,0 0-60 0,0 0-46 15,0 0-26-15,0 0-27 0,11-7-124 0,-5-4 240 16</inkml:trace>
  <inkml:trace contextRef="#ctx0" brushRef="#br0" timeOffset="479.19">15028 2479 154 0,'-3'-13'165'0,"1"3"-23"15,2 10-30-15,-2-20-24 0,2 20-23 0,1-17-9 16,-1 17-20-16,5-20-5 0,-1 10-15 0,4 1 6 0,3-1-11 16,1 1 2-16,6-1 0 0,2 1-1 0,1-1 2 15,6 1-5-15,7 0 11 0,6 1 13 16,5-2 3-16,4 5 3 0,5-3 3 0,5 4 6 0,4 2-7 15,15-1 4-15,2 2 20 0,4 1-8 0,4 0-16 16,5 2 5-16,5 0-16 0,4 2 10 0,4-1-16 16,1 1 8-16,2 2-7 0,20 0 0 0,-2 2-13 15,-2 1 3-15,-22 1-4 0,-1 0 5 0,-3-1-8 16,-5 3 11-16,-6 0-15 0,-5 0 18 0,-7 0-20 16,-6-2 13-16,-5 0-17 0,-13 0 3 0,-3-2 0 15,-5 0 2-15,-7-2-1 0,-4 0 1 0,-1-1 4 16,-6-1 4-16,-3-1 5 0,-3 0 18 0,-4 0 36 15,-1 0-11-15,-2-2 32 0,-2 2-36 0,-11-3 37 16,21 2-49-16,-21-2 44 0,17 3-59 0,-17-3 31 16,13 1-41-16,-13-1 30 0,11 2-42 0,-11-2 28 15,0 0-36-15,16 3 34 0,-16-3-40 0,0 0 39 16,0 0-43-16,14 0 38 0,-14 0-48 0,0 0 48 16,0 0-41-16,0 0 37 0,13 1-39 0,-13-1 33 15,0 0-64-15,0 0 4 0,0 0-58 0,0 0-21 0,0 0-44 16,0 0-33-16,10-1-20 0,-10 1-41 15,0 0-196-15,0 0 65 0</inkml:trace>
  <inkml:trace contextRef="#ctx0" brushRef="#br0" timeOffset="868.95">17967 2400 253 0,'0'0'218'0,"7"-6"-38"0,-7 6-30 0,0 0-15 0,0 0-32 16,0 0-20-16,8-6-25 0,-8 6-20 0,0 0-24 15,0 0-2-15,0 0-3 0,0 0 0 0,8 7-3 16,-8-7-5-16,5 15 1 0,-3-5 4 0,3 3-2 15,-2 3-3-15,-1 1 5 0,0 2 3 0,-1 5 2 16,-2 2-6-16,-1 1 14 0,-1 5-5 0,-4 0 10 16,-4 5-9-16,1 0 4 0,-2 1-5 0,1-1 8 15,0-1-7-15,-4-2 5 0,5-4-15 0,0-2 9 16,2-1-6-16,2-4 3 0,-1-1-6 0,1-1 3 16,1 0-4-16,0-3 8 0,1-2-8 0,1 0 7 15,0 0-6-15,0-1 13 0,-1 0-4 0,2-2 8 0,-1-1-75 16,-1 1-55-16,0-3-30 0,0 0-54 0,4-10-164 15,-7 17 188-15</inkml:trace>
  <inkml:trace contextRef="#ctx0" brushRef="#br0" timeOffset="1783.27">14880 3348 124 0,'0'0'151'0,"0"0"-19"0,-15 0-9 16,15 0-26-16,0 0-7 0,0 0-20 0,0 0 1 0,0 0-15 15,0 0-3-15,0 0-14 0,0 0-6 0,0 0 0 16,0 0-12-16,0 0-2 0,0 0-6 0,0 0 0 16,0 0-5-16,0 0 1 0,0 0-1 0,0 0 14 15,0 0 13-15,13 2 3 0,-13-2-11 0,11 4 14 16,-11-4-5-16,23 6 0 0,-4-3 0 0,3-1 8 16,6 2-13-16,9-3 14 0,3 0-14 0,14 1 27 15,6-1-19-15,5 1 15 0,17-2-22 0,3 1 9 16,4-1-19-16,2 2 27 0,0 0-24 0,2-1 14 15,-1 1-23-15,2-1 23 0,-1 2-36 0,-2-2 32 16,1 2-26-16,-3 0 18 0,-3-2-25 0,-2 1 24 16,-3-1-24-16,-1 1 18 0,-4-2-23 0,-10 1 23 15,-2-1-27-15,-1 0 26 0,-2 0-25 0,-2 0 5 16,-2 0-1-16,-3 0 23 0,-2 0-24 0,-11-1 22 16,-2 1-24-16,-2-1 22 0,-7-1-25 0,-2 2 22 15,-4 0-22-15,-2-2 25 0,-2 2-26 0,0-1 26 16,-5 1-28-16,0-1 31 0,-1 1-32 0,-1-2 22 15,0 2-19-15,1-1 23 0,-1-1-32 0,0 2 35 16,-1-1-30-16,-12 1 32 0,22 0-41 0,-22 0 37 0,17-2-25 16,-17 2 26-16,16-1-28 0,-16 1 29 15,12 0-31-15,-12 0 24 0,0 0-23 0,16-1 28 16,-16 1-24-16,0 0 18 0,13 0-19 0,-13 0 25 0,0 0-39 16,14 0 39-16,-14 0-25 0,0 0 24 0,19-2-25 15,-19 2 28-15,18 2-17 0,-18-2 6 0,24 0-18 16,-24 0 25-16,24 0-29 0,-10 0 30 0,0 0-29 15,0 0 33-15,-1 1-39 0,2-1 36 0,-2 0-29 16,-1 0 32-16,-12 0-30 0,23 0 27 0,-23 0-30 16,17 0 27-16,-17 0-24 0,15 0 33 15,-15 0-34-15,0 0 29 0,18 0-27 0,-18 0 31 0,0 0-38 16,13 0 37-16,-13 0-29 0,0 0 24 0,0 0-26 16,0 0 27-16,16 0-28 0,-16 0 30 0,0 0-33 15,0 0 35-15,0 0-35 0,0 0 28 0,13 0-24 16,-13 0 36-16,0 0-37 0,0 0 28 0,0 0-30 15,0 0 26-15,0 0-27 0,0 0 26 0,0 0-42 16,0 0-2-16,-9-7-64 0,9 7-8 0,-14-4-38 16,14 4-13-16,-12-5-7 0,12 5-8 0,-11-6-16 0,11 6-189 15,-9-10 168-15</inkml:trace>
  <inkml:trace contextRef="#ctx0" brushRef="#br0" timeOffset="2033.84">17923 3121 1 0,'0'0'217'0,"0"0"-52"0,0 0-53 0,0 0-15 0,0 0-17 16,0 0-8-16,0 0-16 0,0 0 0 0,0 0-2 16,0 0 6-16,-3 14-13 0,3-14-6 0,1 13-4 15,-1-13-6-15,0 17-2 0,0-17-12 0,-2 23 8 16,0-12-7-16,-1 3 8 0,-1 0-11 15,-2 1-1-15,1-1-3 0,-1 0 1 0,0 0-1 0,-1 0-2 16,-1 0 4-16,0-1 8 0,1 0-3 0,0-2 2 16,-1 2-41-16,1-2-48 0,0-2-34 0,0 0-65 15,-1-2-153-15,0-1 219 0</inkml:trace>
  <inkml:trace contextRef="#ctx0" brushRef="#br0" timeOffset="2783.39">15175 2302 20 0,'0'0'145'0,"3"-8"9"0,-3 8-15 0,0 0-12 15,4-11-20-15,-4 11-32 0,0 0-25 0,0 0-20 16,0 0-13-16,2-9-10 0,-2 9-16 0,0 0 6 16,0 0-7-16,0 0 11 0,0 0-10 0,-3 9 12 15,3-9-4-15,-4 16 1 0,0-6 3 0,1 5-4 16,-3-1 6-16,1 4 9 0,0 2 0 0,-3 0-14 16,3 4 9-16,-4-2 3 0,3 1-1 0,1 0-3 15,-3 4 2-15,-2-1-2 0,1 2 0 0,1-3-3 16,0 0 8-16,-3 1-8 0,2-4 3 0,2-1 4 15,-2-1-3-15,1 1-7 0,0-2 5 0,0 0 10 16,0 0 1-16,0-2 4 0,2-1-2 0,0-2 1 16,1 1-25-16,-1-3-33 0,3-1-37 0,1 0-14 0,2-11-59 15,-2 16-91-15,2-16 77 0</inkml:trace>
  <inkml:trace contextRef="#ctx0" brushRef="#br0" timeOffset="3534.9">15493 2948 150 0,'0'0'211'0,"0"0"-45"0,0 0-27 0,0 0-34 16,0 0-1-16,17-3-18 0,-17 3-13 0,16-7-12 16,-8 3 4-16,3 0-3 0,-2-1 13 0,0-1-22 15,2 0-1-15,-2 0-6 0,-2-2-1 0,0 3 30 16,1-4-10-16,-2 1-20 0,0 0 1 0,-1-3-38 15,-1 3 21-15,-1-1-14 0,-3 9 14 0,6-17-23 16,-6 17 18-16,2-13-23 0,-2 13 20 0,0 0-23 0,0-17 7 16,0 17-11-16,0 0 8 0,-6-11-9 15,6 11 14-15,-10-4-21 0,10 4 17 0,-12 2-8 16,12-2 10-16,-17 5-12 0,8 0 14 0,-2 2-13 16,-1 2 15-16,0 0-13 0,0 2 14 0,2 3-16 15,-1-1 21-15,0 3-4 0,1 0-1 0,3-3-18 16,1 3 19-16,0-1-21 0,1 0 23 0,3 0-19 15,0-1 20-15,1 0-19 0,2-1 17 0,0-1-17 0,1 1 17 16,2 0-16-16,3-2 24 0,0 0-15 0,1-2-20 16,2 0-82-16,2-3-41 0,-2-1-36 0,2-1-34 15,0-2-8-15,-12-2-126 0,24-2 200 0</inkml:trace>
  <inkml:trace contextRef="#ctx0" brushRef="#br0" timeOffset="4133.2">15745 2846 106 0,'0'0'146'0,"0"0"-38"0,0 0-14 16,0 0-18-16,10 8-6 0,-10-8-11 0,2 11-6 15,-2-11-8-15,2 16-10 0,-2-16 3 0,2 20-7 16,-3-8-7-16,0-1 2 0,-1 1-9 0,2 0 18 16,-1 1-6-16,-1-3-7 0,-1 2-3 0,3-12-4 15,-2 20-4-15,2-20-2 0,-3 16 3 0,3-16 16 0,-1 13 27 16,1-13 19-16,0 0 27 0,-2 14 27 15,2-14 49-15,0 0-49 0,0 0 7 0,0 0-54 16,0 0 4-16,0 0-12 0,0 0-17 0,0 0-7 0,3-13-17 16,0 3-1-16,2 0-10 0,0-2-9 15,0-1-28-15,1-2 27 0,2 2-28 0,0-1 30 16,0 2-32-16,0 1 30 0,-2 1-29 0,4-1 25 16,-4 4-31-16,0 0 31 0,-6 7-30 0,10-11 26 0,-10 11-22 15,12-6 28-15,-12 6-29 0,14 0 32 16,-14 0-28-16,16 6 32 0,-9-1-6 0,0 1 3 15,0 0-3-15,1 1-2 0,-2 2 2 0,0 0-4 0,-1 0 0 16,-1 1-6-16,1 0 4 0,0 0 0 0,-2 1-2 16,0-1 5-16,0-1-4 0,-3-9-26 0,3 16 23 15,-3-16-15-15,4 15 4 0,-4-15 0 16,2 10 32-16,-2-10-26 0,0 0 29 0,3 13-4 0,-3-13 36 16,0 0 4-16,0 0-16 0,0 0-10 0,0 0-4 15,0 0-6-15,0 0-15 0,0 0 16 0,-1-14-16 16,1 14-4-16,1-15-1 0,-1 15 1 0,1-18-3 15,-1 18-8-15,3-21 9 0,-3 21 0 0,5-18-4 16,-5 18-3-16,5-18-32 0,-5 18 38 0,6-15-6 16,-6 15-30-16,6-10 40 0,-6 10-36 0,7-8 40 15,-7 8-2-15,10-5 1 0,-10 5-10 0,12-2 6 16,-12 2-2-16,14 3-1 0,-14-3 2 0,16 5-1 16,-16-5 1-16,18 7-8 0,-10-1 9 0,0 1 0 15,-2-1-3-15,2 3 2 0,-4 0-2 0,0 1 0 0,-1 1-7 16,-3 0 9-16,0 1 3 0,-1 1-37 0,0-1-45 15,-2 1-80-15,0-1-40 0,1 0-52 16,0-2-21-16,2-10 7 0,-4 17-178 0,4-17 89 16</inkml:trace>
  <inkml:trace contextRef="#ctx0" brushRef="#br0" timeOffset="4433.2">16329 2633 204 0,'0'0'267'0,"8"-10"-75"15,-8 10-45-15,7-8-31 0,-7 8-28 0,0 0-19 16,0 0-9-16,15 1-9 0,-15-1-12 0,12 10-3 16,-6-3-11-16,0 5-6 0,0 0 1 0,-1 2 3 15,0 3-7-15,0 1 3 0,-1 3-3 0,-1 1 2 16,-1 3-9-16,-2 0 13 0,-1 2-7 0,-2-1 3 15,-1 7-12-15,-2-1 10 0,-2 0-7 0,-2 6 8 0,-1-2-10 16,-2 0 5-16,3-6-6 0,-1 0 0 16,1-3 1-16,2 0 9 0,0-5-13 0,1-1 16 15,2-2-1-15,0-3 7 0,2-1-16 0,0-4-48 0,1 0-56 16,2-11-32-16,-1 16-46 0,1-16-219 0,0 0 154 16</inkml:trace>
  <inkml:trace contextRef="#ctx0" brushRef="#br0" timeOffset="4684.57">16342 2948 167 0,'5'-13'257'0,"2"3"-56"0,1-1-44 0,2 0-16 0,0 2-36 16,1-2-16-16,2 3-28 0,0 2-8 0,1-3-16 16,-1 4-2-16,0 1-13 0,0 1-1 0,-1 1-6 15,-12 2-4-15,23 2-1 0,-14 1-1 0,1 1-7 16,-2 2 6-16,-2 2-4 0,0-1 5 0,-6-7-5 15,5 18 5-15,-5-18-2 0,-1 21 4 0,-2-9-6 16,-2 0 0-16,0 1 0 0,-3 0 3 0,-3-1-5 16,-1 2 3-16,-1 0-8 0,-2 0 8 0,-1-2-3 15,0 1 5-15,-1-3-2 0,1 0 6 0,0-1 2 16,2 0 9-16,-1-3-6 0,2 0-27 0,0-2-79 16,1 0-88-16,1-2-231 0,11-2 129 0</inkml:trace>
  <inkml:trace contextRef="#ctx0" brushRef="#br0" timeOffset="5249.83">16732 2641 164 0,'0'0'284'0,"11"-11"-83"0,-11 11-58 0,7-6-30 16,-7 6-24-16,0 0-18 0,0 0-14 0,10 3-11 15,-10-3-7-15,4 13-6 0,-4-13-9 0,3 23-1 16,-3-12-4-16,0 4-2 0,-1 0-7 0,0 4 3 16,0-1-2-16,0 2 3 0,1 1-4 0,-3 1 6 15,1 1-8-15,0 0 5 0,0 0-6 0,-1-1 3 16,2-2-6-16,-1-2 7 0,1 1-8 0,0-1 7 16,1-2-7-16,0-2 9 0,1-1-4 0,-1-13 10 15,1 20-12-15,-1-20 12 0,3 15-3 0,-3-15 6 16,5 9-10-16,-5-9 5 0,0 0-14 0,14 3 12 15,-14-3-11-15,12-8 11 0,-6 2-17 0,1-2 16 16,0-1-4-16,0-1-5 0,0-2-11 0,-1 1 8 16,1-2-11-16,-1 1 6 0,-2 2 6 0,0 0 12 0,0 1-22 15,-4 9 10-15,4-15-14 0,-4 15 5 16,3-11-6-16,-3 11 6 0,0 0-1 0,0 0 7 16,-6-8-7-16,6 8 9 0,0 0-5 0,-11 6 6 15,11-6-6-15,-8 9 6 0,8-9 6 0,-7 12-12 0,7-12 8 16,-4 16-5-16,4-16 5 0,-2 16-5 0,2-16 8 15,2 18-14-15,0-8 13 0,2-1-7 0,1 0 7 16,3-2-4-16,0 0 8 0,1-1-8 0,1-1 8 16,1-1-10-16,1-2 28 0,1-1-1 0,-1 0 27 15,2-2-30-15,-1-2 27 0,-1 0-16 16,2-1-1-16,-2-3 9 0,0 0-3 0,-2 0-4 16,-3 0-11-16,0-2 0 0,-1 0-9 0,-2 1-24 0,-4 8 22 15,4-18-24-15,-4 18 22 0,-2-17-25 0,2 17 25 16,-6-14-30-16,6 14 30 0,-12-11-23 0,12 11 25 15,-15-5-74-15,15 5-42 0,-18-2-67 0,18 2-43 16,-18 3-32-16,18-3-162 0,-19 3 135 0</inkml:trace>
  <inkml:trace contextRef="#ctx0" brushRef="#br0" timeOffset="6315.82">17174 2846 190 0,'0'0'233'0,"0"0"-66"0,5-7-41 16,-5 7-29-16,0 0-21 0,0 0-15 0,0 0-10 15,0 0-14-15,-2 12-6 0,2-12-3 0,-3 9 0 0,3-9-11 16,-4 13-6-16,4-13 6 0,-3 14-2 0,3-14-5 16,-1 14 1-16,1-14-8 0,1 15 3 15,-1-15 2-15,4 16 1 0,-4-16-9 0,5 14 9 0,-5-14-2 16,10 12 7-16,-10-12 1 0,13 11 5 0,-3-9 2 15,-10-2 4-15,19 3-4 0,-19-3 0 0,23-1-18 16,-11-1 26-16,-2-2-4 0,0 0-3 16,1-2-12-16,-2-3 6 0,0 0-11 0,-2-1 6 0,0 0-11 15,-2-2 2-15,-1 0-7 0,0 0 8 0,-3 2 1 16,-1 10 19-16,2-21-19 0,-2 21 10 0,2-17-10 16,-2 17 5-16,2-14-8 0,-2 14 2 0,2-11-5 15,-2 11 3-15,0 0-11 0,1-14 7 0,-1 14-4 16,0 0 8-16,0 0-8 0,0 0 9 0,0 0-12 15,0 0 11-15,0 0-3 0,-1 20 9 0,-2-10-8 16,-2 3 3-16,0 4 4 0,-4 3 4 0,-1 5-9 16,-1 2 11-16,-5 8-13 0,2 1 13 0,-2 4-14 15,0 3 20-15,-1 0-15 0,-1 9 11 0,0 1-12 16,1 1 16-16,0 1-14 0,5-7 14 0,-1 0 5 0,2 2-36 16,1-1 34-16,-2 1 5 0,1 0 4 0,-3 7 15 15,3-9 25-15,-1 0-3 0,-2-3-15 16,1-3-12-16,-2 0-6 0,0-3-3 0,-1-3-4 15,0-4-7-15,2-6 4 0,0-2 11 0,1-5 24 0,2-2 11 16,0-3-30-16,0-3 40 0,0-2-14 0,0-2-13 16,-1-4-9-16,12-3-11 0,-26-2-6 0,13-4-2 15,-4-4-12-15,3-2 0 0,-2-4-8 0,2-3 0 16,1-5-12-16,3-1-6 0,2-1 18 0,3 1-6 16,3-1 4-16,2-2 0 0,4-3-1 0,3-2-9 15,4-3 9-15,5-3-7 0,3 1 2 0,3 0 1 16,6-8-3-16,4 2 6 0,2 1-11 0,3-1 8 15,0 1-1-15,2-1 1 0,0 2-2 0,2 0 1 16,-2 3-3-16,-1-1-3 0,-2 1 6 0,-6 7-3 16,0 2 8-16,-1-1-8 0,-2 1 3 0,0-1 1 15,-2 5-9-15,-3-2 9 0,-2 6-3 0,-2 0 1 16,-3-1 4-16,-2 5-40 0,-2 2 43 0,0-2-43 16,-3 3 52-16,-1 0-42 0,-1 4 41 0,-1-1-40 15,0 2 45-15,-1 0-55 0,-4 10 48 0,7-15-31 0,-7 15 36 16,3-11-38-16,-3 11 38 0,0 0-35 15,0 0 37-15,-12-1-39 0,12 1 41 0,-12 8-3 16,4-2 0-16,2 2-1 0,-3 1-6 0,2 1-3 0,0 0-6 16,1 2 9-16,-1 1-2 0,2 0-3 15,2 0-1-15,0-1-2 0,2 0 7 0,1 1-13 16,1-2 8-16,1 1-1 0,2-2 3 0,3 2-5 16,2-2 3-16,1-2 0 0,4 1-7 0,-1-2 12 0,3-3-4 15,1 0-3-15,2-2-3 0,0 0 6 0,0-2 0 16,-1-2-5-16,3-1 6 0,-2 0 2 0,-1-3-2 15,2 0 0-15,-2-3-10 0,-1 1 11 0,-1-4-10 16,-2-1 9-16,0 1-2 0,-3 1-2 0,-2 0 0 16,-1 0-3-16,-1 1-1 0,-3 2-1 0,-4 8-1 15,7-15-1-15,-7 15 3 0,0 0-10 0,-1-15 11 16,1 15 2-16,0 0-3 0,-11-5 1 0,11 5-1 16,-12 2 5-16,12-2-2 0,-15 8-3 0,8-3 4 15,-1 1 0-15,0 3-16 0,1 0 20 0,1 1-1 16,0-1-2-16,2 2-2 0,1 0-1 0,1 0 5 15,2-11-1-15,0 21-2 0,2-10 4 0,2-2-4 16,1 2 2-16,4-2 2 0,-1 1-5 0,2-1-14 16,1 0 22-16,0-2-1 0,1-1-4 0,1 0-2 0,0 0 1 15,-1-3 6-15,0 0-10 0,0 0 8 16,1-2-27-16,0 0-51 0,-13-1-47 0,24-2-131 0,-12 0-67 16,3-2-296-16,-1 0-125 0</inkml:trace>
  <inkml:trace contextRef="#ctx0" brushRef="#br0" timeOffset="7567.26">7270 1749 58 0,'0'0'62'0,"0"0"53"0,0 0-23 0,0 0 54 0,0 0-12 16,0 0 51-16,20-3 12 0,-7-2-6 0,6-3-36 15,2-2-33-15,6-3-16 0,7-2-26 0,2-3-10 16,1 2-7-16,1-1-4 0,0 0-12 0,-1-1-8 15,1 3-11-15,-1-2-4 0,-2 3-1 0,-5 0-5 16,-2 3-3-16,-2-1-3 0,-5 2-7 0,-1 1 3 16,-4 2-13-16,-2 1-35 0,-1 0-54 0,0 1-37 15,-2-1-36-15,1 3-9 0,-1 0-21 0,2 2-199 16,0 0 149-16</inkml:trace>
  <inkml:trace contextRef="#ctx0" brushRef="#br0" timeOffset="7982.79">9560 1882 190 0,'0'0'235'0,"0"0"-29"15,5 10-17-15,-5-10-13 0,11 2-16 0,-11-2-17 16,24-4-12-16,-6-1-10 0,5 0-12 0,2-4 11 16,4 1-17-16,2-3-8 0,-1 1-19 0,1-2-16 15,4-2 2-15,-5 1 7 0,3-2-15 0,-1 0-15 16,-3 0-8-16,-1 1-5 0,-1-1 30 0,-1 0-51 16,-2 0 40-16,0 0-48 0,-1 2 40 0,-5 0-41 15,0 0 32-15,-1 2-46 0,-4 1 8 0,-1 2-89 16,0 0-50-16,-3 2-80 0,-2 0-52 0,2 0-35 15,-2 1-143-15,-7 5 62 0</inkml:trace>
  <inkml:trace contextRef="#ctx0" brushRef="#br0" timeOffset="10352.29">17841 2921 27 0,'0'0'10'0,"0"0"25"16,0 0-33-16,0 0 30 0,0 0-30 16,16 2 28-16,-16-2-33 0,0 0 20 0,17 0-17 0,-17 0 23 15,16 2-27-15,-16-2 23 0,17 2-29 0,-17-2 35 16,19 0-39-16,-19 0-1 0,18 2-45 0,-18-2 20 15</inkml:trace>
  <inkml:trace contextRef="#ctx0" brushRef="#br0" timeOffset="10815.95">17930 2952 95 0,'0'0'147'0,"-15"0"-18"0,15 0-10 16,0 0 0-16,0 0-7 0,-14 1-21 0,14-1-27 15,0 0-8-15,0 0-6 0,0 0-1 0,18-1-2 16,-5 0 9-16,2 1-5 0,5-2 4 0,2 1-14 16,6 1 11-16,1-2-14 0,2 1 0 15,6 1-6-15,2-1 4 0,1-1-16 0,-2 2 8 0,2 0-7 16,-1-1 10-16,0 1-13 0,-2 0 5 0,-3 1-17 16,-2-1 13-16,-1 0-12 0,-1 0 9 0,-1 2-14 15,-2-2 9-15,-3 0-9 0,-2 1 11 0,1-1-17 16,-2 1 11-16,-2-1-10 0,-1 0 8 0,-2 2-8 15,-3-2 10-15,-13 0-13 0,24 0 10 0,-24 0-7 16,18 1 8-16,-18-1-12 0,16 1 13 0,-16-1-12 16,13 1 10-16,-13-1-14 0,0 0 14 0,15 0-8 15,-15 0 10-15,0 0-9 0,0 0 17 0,9 5-3 16,-9-5-54-16,0 0-41 0,0 0-52 0,0 0-42 16,-9 5-56-16,9-5-94 0,0 0 214 0</inkml:trace>
  <inkml:trace contextRef="#ctx0" brushRef="#br0" timeOffset="11184.23">19411 2615 212 0,'0'0'194'0,"-3"-11"-51"16,3 11-33-16,0 0-33 0,-4-10-19 0,4 10-15 15,0 0-12-15,0 0-2 0,-13-2-3 0,13 2-6 16,-17 8-1-16,5 0-5 0,-5 3-1 0,-1 1 3 16,-5 3 6-16,-5 6-1 0,-1 1 6 0,-3 2 9 15,-1 1-2-15,0 0 0 0,-2 1-8 0,-2 0 3 16,3 0-2-16,-1 0-2 0,3-1-5 0,1-1-3 15,2-1-6-15,1 0 1 0,6-6-1 0,2 0-1 0,0 0-20 16,5-3 19-16,0 0-4 0,1-2 5 16,2-2-10-16,2 0 7 0,-1-1-2 0,4-2 5 15,-1 0-3-15,1-1 6 0,7-6 5 0,-11 8 8 16,11-8-13-16,-9 7-61 0,9-7-44 0,0 0-72 0,0 0-209 16,0 0 171-16</inkml:trace>
  <inkml:trace contextRef="#ctx0" brushRef="#br0" timeOffset="11517.38">19362 2477 320 0,'9'-11'230'15,"0"3"-62"-15,-1 1-31 0,0 1-34 0,2 0-18 16,0 3-15-16,3 0-14 0,0 2-10 0,4 2-10 15,1 4-5-15,5 3-7 0,4 3 1 0,2 3-3 16,4 5-14-16,1 4 12 0,1 1 3 0,1 2 0 16,7 5-5-16,-3 1 0 0,-5-4 5 0,6 6-9 15,-2-1 19-15,-5-5-8 0,6 6 11 0,-7-4-19 16,1-2 19-16,0 0-12 0,-1-1 5 0,-3 0-14 16,0-2 6-16,-3 0-8 0,0-3 3 0,-5-4-11 0,-1 1 9 15,-3-3-23-15,-1-1 24 0,-2-2-14 0,-1-1 13 16,-3-2-15-16,1-1 13 0,-2-1-12 15,-2-2 14-15,-1 1-13 0,1-1-5 0,-8-6-80 16,11 10-64-16,-11-10-22 0,9 5-50 0,-9-5-163 16,0 0 162-16</inkml:trace>
  <inkml:trace contextRef="#ctx0" brushRef="#br0" timeOffset="11866.43">18590 3027 1 0,'-16'-1'217'0,"4"1"-38"15,12 0-52-15,-18 0-25 0,18 0-16 0,-11 2-3 16,11-2-2-16,0 0-8 0,-3 13 5 0,3-13-11 15,10 16-6-15,-1-6-10 0,4 5 2 0,-1-1-19 16,3 1 5-16,1 3-6 0,2 2 1 0,0 2-8 16,1 1 3-16,4 2-5 0,-1 2 10 0,1 0-10 15,1 1 7-15,0-1-7 0,-1 2 11 0,2-2-14 0,-1-1 44 16,2 0-20-16,0 0 6 0,3-2-4 16,-3 0-10-16,2-2-5 0,0-1-7 0,-5-3 2 15,2 0-6-15,-2 0-1 0,-1-2-35 0,-1 0 46 16,-2-3-38-16,-2-1 35 0,-1 0-112 0,0-3-63 0,-1-1-55 15,-2-1-44-15,1-2-188 0,-2-1 94 16</inkml:trace>
  <inkml:trace contextRef="#ctx0" brushRef="#br0" timeOffset="12299.7">20135 3163 274 0,'11'-12'218'0,"-2"2"-35"16,1 1-15-16,-2 0-32 0,-1 3-16 0,-1 0-30 15,-6 6-19-15,11-10-26 0,-11 10-10 0,9-7-11 16,-9 7-6-16,7-9-7 0,-7 9-1 0,0 0-7 16,11-6-1-16,-11 6-6 0,0 0 9 0,7-6-7 15,-7 6 9-15,0 0-12 0,0 0 5 0,7-6-3 16,-7 6 2-16,0 0 0 0,0 0 2 0,0 0-3 15,0 0 6-15,0 0-1 0,-12 6-12 16,12-6 13-16,-18 7 8 0,7-2-5 0,-3 0 4 0,-1 1-5 0,-4 2 8 16,0 1-6-16,-2-1 1 0,-6 5-3 15,-1-1 4-15,-5 5-6 0,-3 0 10 0,-2 1-2 16,-2 3 6-16,-1 1-9 0,0 0 10 0,-8 4-5 16,1 1 10-16,-1 1-8 0,1-3 6 0,9 0-10 0,-1-3 4 15,2 0-5-15,-1 1 9 0,3-2-20 0,1 1 16 16,2-1-12-16,3-2 12 0,3-3 0 0,1-1-6 15,3-1 3-15,3-1-7 0,1-2 1 0,2 1 0 16,1-2-1-16,2-3 0 0,1 2 4 0,2-1 5 16,2-4-1-16,-1 1 9 0,10-5-1 15,-15 9-28-15,15-9-69 0,-12 4-100 0,12-4-75 0,0 0-188 16,-11-4 93-16</inkml:trace>
  <inkml:trace contextRef="#ctx0" brushRef="#br0" timeOffset="13169.58">19098 3007 63 0,'-3'-12'294'0,"3"12"-89"0,0 0-44 0,-4-13-51 0,4 13-30 16,0 0-29-16,0 0-14 0,-5-9-8 0,5 9-4 16,0 0-6-16,0 0-2 0,-9 14-4 0,9-14 3 15,-5 15-6-15,2-5-4 0,0 1 1 0,0 1-5 16,0 1 4-16,0 3-9 0,-1-1 9 0,1 2 0 16,-2 0-1-16,2-2 1 0,0 1 0 0,-2 0 2 15,3 0-4-15,-1-3 5 0,1-1-3 0,1 0 3 16,-1-2-7-16,2-10 4 0,-3 18 7 0,3-18 36 15,-2 13 12-15,2-13 40 0,-3 12 16 0,3-12 34 16,0 0-53-16,0 0 2 0,-3 9-46 0,3-9 22 16,0 0-46-16,0 0 22 0,2-13-37 0,-2 13 23 15,4-18-39-15,-1 8 32 0,1-5-35 0,1 1 22 16,2-2-26-16,1 0 25 0,2 0-25 0,-2 1 19 16,0 2 4-16,1 3 0 0,-2-2-8 0,0 3-2 15,-2 0-4-15,0 2-1 0,-5 7-4 0,9-12-4 0,-9 12 3 16,8-7-26-16,-8 7 34 0,0 0-23 0,12-3 26 15,-12 3-24-15,10 6 28 0,-10-6-23 16,8 11 16-16,-8-11-16 0,8 17 23 0,-5-9-19 16,0 3 21-16,0-1-22 0,0 0 30 0,-1 1-41 0,0 0 38 15,-1 0-30-15,-1-11 29 0,1 21-29 0,-1-21 29 16,1 17-30-16,-1-17 25 0,0 15-22 0,0-15 29 16,0 12-26-16,0-12 27 0,0 0-24 0,0 14 33 15,0-14-34-15,0 0 30 0,0 0-35 0,0 0 31 16,0 0-29-16,0 0 31 0,0 0-38 0,-5-8 30 15,5 8-23-15,1-18 23 0,0 8-28 0,2-3 28 16,-1 2-30-16,3-3 32 0,-1 0-31 0,2 1 28 16,1-1-4-16,-1 3-1 0,0-1-3 0,-1 1-3 15,0 2 3-15,0 0 0 0,1 1-4 0,-6 8 1 16,7-12-5-16,-7 12-4 0,6-10 4 0,-6 10 2 16,7-6-4-16,-7 6-1 0,0 0 5 0,16 0-1 15,-16 0-19-15,12 4 23 0,-5 2-26 0,0 0 35 16,0 1-29-16,0 1 28 0,-1 1-24 0,0 0 20 15,1 2-18-15,-2 1 29 0,-1-1-30 0,-1 1 22 0,0-1-18 16,-2 2 27-16,0-1-28 0,-3 1 31 0,0-1-29 16,-1 2-5-16,-2-2-94 0,0 1-69 15,1-4-63-15,0 2-56 0,1-2-158 0,3-9 74 0</inkml:trace>
  <inkml:trace contextRef="#ctx0" brushRef="#br0" timeOffset="13566.9">19569 3077 183 0,'0'0'266'0,"6"-16"-65"0,-6 16-33 0,2-11-37 15,-2 11-28-15,0 0-26 0,0-12-11 0,0 12-17 16,0 0-10-16,-10-6-13 0,10 6 3 0,-12 1-9 16,12-1 0-16,-17 6-12 0,7-3 5 0,1 1-7 15,-1 2-1-15,1 0 2 0,-2 1-2 0,2 1-6 16,-1-1 8-16,1 2-3 0,1 0-2 0,0 0-3 15,2 0 6-15,0-1-2 0,1 2 4 0,1 0-3 16,0-2 2-16,4-8-6 0,-7 17 7 0,7-17-3 0,-5 13 6 16,5-13-2-16,-2 10 13 0,2-10 9 15,0 0 3-15,0 0-18 0,4 9 1 0,-4-9-7 16,0 0 7-16,19-5-11 0,-19 5 7 0,16-7-11 16,-7 2 7-16,0-2-7 0,0-1 11 0,1-1-18 15,-1 1 19-15,-2 1-7 0,0 0 8 0,0 1-8 16,-7 6 5-16,11-11-11 0,-11 11 4 0,9-7-14 15,-9 7 10-15,0 0-7 0,11-7 7 0,-11 7-11 0,0 0 15 16,0 0-6-16,9 9 5 0,-9-9-4 0,3 10 8 16,-3-10-9-16,2 13 10 0,-2-13-9 15,1 15 13-15,-1-15-14 0,2 17 19 0,-2-17-32 0,4 18-47 16,-4-18-54-16,5 16-36 0,-5-16-9 0,9 14-57 16,-9-14-97-16,10 9 226 0</inkml:trace>
  <inkml:trace contextRef="#ctx0" brushRef="#br0" timeOffset="15035.73">19746 3119 53 0,'0'0'308'0,"5"-9"-74"15,-5 9-44-15,0 0-50 0,7-10-29 0,-7 10-29 16,0 0-10-16,0 0-24 0,0 0-11 0,0 0-11 16,0 0 2-16,0 0-14 0,0 0 3 0,0 0-8 15,4 13 3-15,-4-13-6 0,-2 12 3 0,2-12-6 16,-2 15 3-16,2-15-2 0,-3 17 7 0,3-17-10 15,-3 19 1-15,3-19 0 0,-2 19 3 0,2-19-5 16,-3 15 1-16,3-15-4 0,-2 14 7 0,2-14-2 16,-2 12 1-16,2-12-4 0,-2 10 6 0,2-10 15 0,0 0 29 15,-2 11 14-15,2-11 41 0,0 0-6 0,0 0 13 16,0 0-45-16,0 0 10 0,0 0-49 0,0 0 28 16,0 0-36-16,0 0 20 0,0 0-33 0,1-13 22 15,-1 13-35-15,3-18 31 0,0 8-47 0,1 1 50 16,0-3-36-16,2 1 28 0,0-2-30 0,-1 4 31 15,0-1-41-15,1 2 39 0,0-1-27 16,-2 1 21-16,-4 8-22 0,9-13 25 0,-9 13-31 0,6-12 26 16,-6 12-26-16,6-7 22 0,-6 7-27 0,0 0 30 15,8-9-26-15,-8 9 29 0,0 0-27 16,11 2 28-16,-11-2-27 0,8 8 24 0,-8-8-23 0,8 12 25 16,-8-12-25-16,8 16 25 0,-8-16-26 0,5 18 27 15,-2-8-28-15,-3-10 33 0,6 18-29 0,-6-18 29 16,5 18-31-16,-1-10 25 0,-4-8-25 0,9 17 22 15,-4-11-15-15,-5-6 28 0,12 12-33 0,-12-12 32 16,15 7-33-16,-15-7 33 0,16 4-24 0,-16-4 22 16,17 0-27-16,-17 0 26 0,16-4-29 0,-16 4 26 15,17-10-28-15,-10 5 30 0,0-2-33 0,0 0 29 16,-2 0-25-16,-5 7 26 0,8-14-35 0,-8 14 39 16,7-11-34-16,-7 11 30 0,4-10-32 0,-4 10 25 15,0 0-25-15,2-11 24 0,-2 11-22 0,0 0 25 16,0 0-26-16,-11-5 30 0,11 5-27 0,0 0 28 0,-14 2-34 15,14-2 31-15,-9 5-22 0,9-5 24 16,-7 5-30-16,7-5 29 0,-5 8-26 0,5-8 24 16,0 0-22-16,-5 11 27 0,5-11-23 0,0 0 18 0,0 13-24 15,0-13 30-15,0 0-37 0,3 10 36 16,-3-10-23-16,0 0 28 0,7 8-30 0,-7-8 31 0,0 0-30 16,15 1 27-16,-15-1-26 0,0 0 27 15,17-1-24-15,-17 1 24 0,9-4-29 0,-9 4 30 0,11-4-33 16,-11 4 27-16,9-4-26 0,-9 4 30 0,8-6-30 15,-8 6 25-15,0 0-24 0,11-6 22 0,-11 6-41 16,0 0 35-16,0 0-28 0,10-5 27 0,-10 5-29 16,0 0 34-16,0 0-29 0,0 0 20 0,0 0-16 15,0 0 27-15,0 0-26 0,9 5 24 0,-9-5-19 16,0 0 25-16,0 0-34 0,8 9 38 0,-8-9-26 16,0 0 26-16,13 6-29 0,-13-6 33 0,15 3-30 15,-15-3 26-15,17 0-29 0,-17 0 41 0,23-3-42 16,-12 1 29-16,1-1-30 0,-1 0 32 0,0-1-32 15,0 0 29-15,-2-3-26 0,1-1 28 0,0 0-9 0,-2 0-4 16,0-3 0-16,-2 1-6 0,1 0 0 16,-2 1 0-16,-1-1 0 0,-1 1-2 0,-3 9 1 15,6-15-1-15,-6 15-7 0,5-12 0 0,-5 12 0 16,3-8-3-16,-3 8 7 0,0 0-3 0,0 0 0 0,0 0 5 16,-6-7-23-16,6 7 29 0,-8 4-24 15,8-4 23-15,-11 10-28 0,4-3 35 0,0 3-21 0,0 1 21 16,0 3-25-16,-2 1 25 0,0 3-22 15,1 2 27-15,0 3-27 0,-3 2 31 0,2 0-34 16,-1 3 33-16,1 0-25 0,-1 1 25 0,1 0-22 16,0 3 22-16,1 0-3 0,0 0-1 0,1-1 4 15,-2 3-4-15,2-1-29 0,0 0 38 0,0 0-8 16,-2-2-7-16,3 0 6 0,0-1-8 0,0 0 0 16,1-7 0-16,-1-3 1 0,2-1-8 0,0-2 9 15,1-2-1-15,1-4 6 0,-1-1 5 0,0 0 41 16,3-10-10-16,-3 11-10 0,3-11-12 0,0 0-4 0,0 0-20 15,0 0 16-15,-4-13-6 0,4 13-15 16,4-23 17-16,-1 6-22 0,4-2 17 0,2-2-3 16,4-2 0-16,1-2-11 0,2 0 4 0,3-3 2 15,1 0 1-15,1 0-2 0,-1-1-33 0,1 2 36 0,1 0-31 16,0 0 41-16,0 1-37 0,0-1 26 0,-4 5-33 16,1 1 47-16,-1 1-34 0,-2-1 38 0,-1 5-40 15,-2 0 38-15,-2 2-35 0,-1 3 32 16,-2 1-36-16,-1 0 34 0,0 3-42 0,-7 7 39 15,11-13-32-15,-11 13 31 0,8-10-33 0,-8 10 34 16,0 0-32-16,4-9 34 0,-4 9-26 0,0 0 29 0,0 0-32 16,0 0 27-16,-10-5-29 0,10 5 30 0,0 0-27 15,-10 8 36-15,10-8-38 0,-8 9 35 16,8-9-38-16,-9 15 38 0,9-15-31 0,-6 17 24 16,6-17-24-16,-4 19 32 0,4-19-32 0,-1 19 30 0,1-19-29 15,3 20 29-15,-3-20-35 0,6 17 39 0,-6-17-32 16,7 13 38-16,-7-13-37 0,7 7 37 0,-7-7-40 15,13 5 34-15,-13-5-31 0,14 0 34 16,-14 0-35-16,18-7 33 0,-9 2-38 0,0 0 38 0,2-4-39 16,-2 0 17-16,0-1-13 0,2-2 34 0,-2 0-34 15,0 0 33-15,1 1-38 0,-1-2 34 0,-1 2-30 16,0 0 29-16,-1 3-43 0,-1-1 38 0,-1 2-30 16,-5 7 31-16,10-12-33 0,-10 12 28 15,8-9-27-15,-8 9 30 0,0 0-30 0,0 0 34 0,0 0-33 16,0 0 39-16,11 6-43 0,-11-6 46 0,0 13-33 15,0-13 30-15,-3 16-29 0,3-16 30 0,-2 20-54 16,1-9-3-16,1-11-59 0,1 22-53 0,-1-22-25 16,2 21 0-16,0-11-11 0,3-1-14 0,0 0 5 15,1-1-183-15,4 0 167 0</inkml:trace>
  <inkml:trace contextRef="#ctx0" brushRef="#br0" timeOffset="15434.08">20989 3244 148 0,'0'0'131'0,"-5"-12"-23"0,5 12-31 0,0 0-11 15,-11-5-23-15,11 5 10 0,-12 3-9 0,12-3-9 16,-15 8-1-16,7-2 27 0,0-1-11 0,0 3-15 16,2-1 3-16,1 2-11 0,-1 0-4 0,3-1-2 15,1 2 5-15,2-10 1 0,0 17 8 0,0-17 3 16,5 18 6-16,1-9-8 0,1-2 3 0,3 1-9 15,1-3 3-15,-1 1 2 0,2-2 1 0,0-1-8 16,0-1 8-16,2 1-11 0,-2-3 5 0,1-1-11 16,-2-1 5-16,1-1-13 0,-1-2 4 0,-1 0-5 15,-1-2 0-15,1-2-9 0,-2 0 5 0,-3-1-11 16,1 0 11-16,-3-1-22 0,0 2 21 0,-3 9-12 16,-2-22 7-16,-1 12-9 0,-1 1 1 0,-2 1-4 15,0 0 5-15,-2 2-4 0,-1 0 6 0,-1 1-4 16,0 2 6-16,10 3-2 0,-24-1 5 0,11 2-19 15,2 2 22-15,0 2-8 0,-1 1 8 0,2 1-4 16,2 0 6-16,1 2-3 0,1 0 2 0,3 0-3 16,3-9 13-16,0 19-5 0,2-8 9 0,2-1-7 15,5 0 5-15,0 0-13 0,1-1-34 0,2 0-39 16,1-1-30-16,2-2-31 0,0 0-18 0,2-4-49 16,0 1-80-16,0-3 270 0</inkml:trace>
  <inkml:trace contextRef="#ctx0" brushRef="#br0" timeOffset="15899.39">21345 3071 260 0,'2'-12'252'0,"-2"12"-30"15,3-17-60-15,-3 17-33 0,2-13-41 0,-2 13-18 16,0 0-23-16,0-10-8 0,0 10-7 0,0 0-5 16,0 0-7-16,-10 4-1 0,10-4-14 0,-10 15 8 15,3-4-5-15,0 3 4 0,-1 0-3 0,0 5 1 16,-2 2-6-16,0 4 6 0,-1 3 3 0,0 0 6 15,-2 6-4-15,-3 3 11 0,2-2-8 16,-2 2 3-16,0-1-6 0,-1 0 6 0,1 1 4 0,0-1-1 16,3-1 7-16,-3 1 25 0,4-1-8 0,3-4-8 15,-2 0-9-15,3 0-3 0,1-1-3 0,1-1-1 16,1-3-6-16,2-1-6 0,1 0 3 0,0-3-1 16,1-1-4-16,1-2 0 0,0-2 2 15,0-3-3-15,0-1 30 0,1-1 39 0,-1-12 26 0,1 21-6 16,-1-21-15-16,5 12-19 0,-5-12-9 0,12 7-23 15,-12-7-20-15,15-4 25 0,-6-2-17 0,-1 0 22 16,0-5-8-16,-1-4-5 0,0-1-10 0,-2-5-5 16,-3-2 7-16,0-2-11 0,-1-1-6 0,-2-3-2 15,0 1 1-15,0 1-3 0,1 0-1 16,-1 2 0-16,1 0-1 0,-1 5-1 0,1 0-16 0,0 2 20 16,0 0 1-16,1 1-9 0,0 3 12 0,-1 2-6 15,1-1 2-15,0 1 3 0,1 1-3 0,0 0-1 16,-1 2 0-16,2-1-4 0,0 1 5 0,1 0-3 15,2 0-6-15,-1 2 4 0,1 0 2 0,0 0-3 16,2-1-55-16,1 2-78 0,-1 0-32 0,2-1-86 16,0 1-21-16,1 0-18 0,2-2-200 0,0 1 13 15</inkml:trace>
  <inkml:trace contextRef="#ctx0" brushRef="#br0" timeOffset="16080.03">21711 3367 191 0,'0'0'211'0,"0"0"-51"0,0 0-31 15,0 0-35-15,0 0-16 0,7 7-16 0,-7-7-16 16,0 0-3-16,0 0 0 0,0 0-5 0,0 0-1 16,0 0-16-16,0 0-42 0,0 0-28 0,0 0-50 15,-4 10-27-15,4-10-143 0,0 0 82 0</inkml:trace>
  <inkml:trace contextRef="#ctx0" brushRef="#br0" timeOffset="17633.46">19646 2561 143 0,'0'0'226'0,"0"0"-47"0,0 0-39 15,1-11-36-15,-1 11-13 0,0 0-7 0,4-15-12 16,-4 15-10-16,5-14 2 0,-5 14 3 15,4-17-22-15,-1 7-5 0,1-2-4 0,-1 0-8 0,0-1 21 16,0-2-29-16,0-1 21 0,0-1-13 0,1 0 3 16,0-1-15-16,2-4 4 0,-2 1-10 0,1-3-5 15,0 0-14-15,0-1 8 0,1-1-8 0,2-2 7 16,-1 1 1-16,0-1-5 0,1 0-1 0,0 2 6 16,-2 2-28-16,1 1 35 0,-1 0-22 0,0 0 32 15,1-2 0-15,-2 3 28 0,-1-1-40 0,0 0 32 16,-1 2 46-16,0 2-18 0,-1 0-12 0,-2 1-4 15,0-1-8-15,0 2-3 0,0-1-17 0,-3 3-10 0,0-3 4 16,0 1-6-16,-2 2-14 0,0-2 12 16,-2 2-4-16,1-1 3 0,-3 0 0 0,-1 0-7 0,-1 0 4 15,-1 1 0-15,-1 1 2 0,0 0-6 0,1 1 23 16,-3 0-24-16,1 1 16 0,-3 0-24 16,1 1 5-16,-4 0-2 0,-1 0-1 0,-5 0-3 0,-3 0-2 15,-1 0 11-15,-8-1-1 0,-2 2-4 0,-2 0 4 16,-3-2-4-16,-1 3 8 0,-1-1-1 0,-2 2-7 15,-2-2 5-15,-1 2-4 0,0 1 7 0,-3-3 1 16,-1 2-1-16,-10-1 1 0,0 0-27 0,8 2 30 16,-10 0-30-16,9 0 32 0,-2 2-25 0,-9-1 28 0,8 2-27 15,2 0 24-15,-1 1-18 0,1 1 16 0,0 0-21 16,-1 1 14-16,2 1-9 0,-1 1 25 0,1 0-22 16,0 1 22-16,2 0-27 0,2 1 25 0,3-1-19 15,1 3 18-15,2-3-23 0,9 1 25 0,3 0-23 16,1 2 26-16,2 1-6 0,1-2 0 0,6 0-4 15,0 2-2-15,1 0 2 0,1-1 0 0,1-1-7 16,2 2 6-16,0-1-5 0,3 0 4 0,2 0-2 0,0-1-5 16,1 0 8-16,-1 1-5 0,1-1 8 15,0 1-1-15,-2-1-4 0,3 1-3 0,-1-3 0 16,4 3 4-16,0-4-2 0,1 3-1 0,11-4 2 0,-18 5 2 16,18-5-4-16,-15 3-2 0,15-3 1 15,-11 3 1-15,11-3-1 0,-11 3 3 0,11-3-2 16,0 0 11-16,-12 4-17 0,12-4 7 0,0 0-7 0,0 0 9 15,-11 3-3-15,11-3-4 0,0 0 7 0,0 0-8 16,0 0 7-16,-11 3-5 0,11-3-2 0,0 0 3 16,0 0-6-16,0 0 7 0,0 0 1 0,0 0-4 15,0 0 1-15,-8 3-6 0,8-3 17 0,0 0-10 16,0 0 9-16,-2 12-16 0,2-12 2 0,0 12 5 16,0-12-2-16,0 19 3 0,0-6 0 0,0 1 3 0,0 4-5 15,-1 2 6-15,2 1 0 0,-1 5 2 0,0 1 1 16,0 2-7-16,0 6 8 0,-2 1 1 0,1 1 0 15,-1 1 0-15,-2 5-4 0,1 0 30 16,-1-2-27-16,-1 1 18 0,2-6-18 0,0 1 18 0,0-2-23 16,0-1 14-16,0 0-15 0,0 0 16 0,-1-2-21 15,1-1-7-15,-1 0 8 0,1-5 1 0,-1 0-4 16,1-2 5-16,1 1 5 0,-1-3 1 0,1-2-4 16,0-2-2-16,0-1 8 0,1-1-12 0,0-2 3 15,0-2 0-15,0 0 1 0,1-12 7 0,-2 20-2 16,2-20-7-16,-1 17 24 0,1-17-23 0,-3 12 2 15,3-12 0-15,0 0-3 0,-1 16 6 0,1-16-2 16,0 0-5-16,-1 13 9 0,1-13-2 0,0 0 1 16,0 0 1-16,0 12 1 0,0-12-3 0,0 0-5 15,0 0 8-15,0 0 25 0,0 0-24 0,0 0 23 0,-1 11-29 16,1-11 32-16,0 0-33 0,0 0 23 16,0 0-28-16,0 0 25 0,0 0-26 0,0 0 29 15,0 0-36-15,0 0 19 0,6-8-25 0,-6 8 25 16,0 0-28-16,5-10 22 0,-5 10-34 0,5-7 14 0,-5 7-37 15,0 0-31-15,5-12-49 0,-5 12-40 16,0 0-8-16,4-13-11 0,-4 13 3 0,0 0-165 16,0-16 184-16</inkml:trace>
  <inkml:trace contextRef="#ctx0" brushRef="#br0" timeOffset="17932.18">16765 2289 79 0,'-3'-12'181'0,"3"12"-42"16,0 0-47-16,0 0-26 0,0 0-25 0,0 0-3 16,0 0-8-16,0 0-8 0,0 0-3 0,0 0-2 15,10 11-1-15,-10-11 0 0,10 13-1 0,-4-4-3 16,0 0-2-16,2 0 7 0,1 2-9 0,-1 1-4 15,0-1 7-15,1 0 2 0,0 0-4 0,-2 0 0 16,0 0-1-16,2 0-4 0,-1-1 8 0,-1 1 3 16,-1-1 2-16,2 0 4 0,-2-1-3 0,1-1-6 15,-1-1-34-15,-1-1-21 0,2 1-16 0,-7-7-20 16,11 9-2-16,-11-9-26 0,12 6-76 0,-12-6 51 0</inkml:trace>
  <inkml:trace contextRef="#ctx0" brushRef="#br0" timeOffset="18165.27">17221 2283 165 0,'0'0'225'0,"0"0"-54"0,0 0-40 0,0 0-34 16,0 0-24-16,0 0-24 0,-1-12-7 0,1 12-15 15,0 0-1-15,0 0-2 0,-11 6-6 0,11-6-7 16,-17 11-5-16,6-5 6 0,-3 0-5 0,0 1 2 15,-1 2 0-15,-1 0-2 0,-2 0 1 0,1 2 0 16,0-1 3-16,0 1 0 0,0 0 5 0,2 0 0 16,0 0-39-16,2-2-30 0,0 0-40 0,2 0-29 15,2-2-30-15,0 1-81 0,1-3 75 0</inkml:trace>
  <inkml:trace contextRef="#ctx0" brushRef="#br0" timeOffset="19750.59">18291 2723 98 0,'0'0'233'0,"0"0"-53"0,2-16-39 16,-2 16-25-16,0 0 0 0,2-15-7 15,-2 15-15-15,0 0-18 0,2-11-8 0,-2 11-23 16,0 0-15-16,0 0-7 0,3-11-13 0,-3 11 0 0,0 0-7 15,0 0-4-15,0 0 1 0,0 0 5 0,3 12-4 16,-3-12 3-16,1 17 3 0,-1-17 1 16,-2 22-1-16,2-10 0 0,-2 1 0 0,0 4 1 15,1-4-3-15,-1 2 4 0,1 0-10 0,0 0 11 0,-1-1-3 16,1 0 7-16,0 0-14 0,1-2 8 0,-1 1-5 16,1-13 3-16,-1 22-4 0,1-22 3 15,0 19-7-15,0-19 8 0,-1 16-2 0,1-16 3 0,-1 12 1 16,1-12 16-16,0 0-1 0,0 13 13 0,0-13-9 15,0 0-52-15,0 0-73 0,0 0-27 0,0 0-20 16,0 0-51-16,0 0-123 0,9-8 222 0</inkml:trace>
  <inkml:trace contextRef="#ctx0" brushRef="#br0" timeOffset="21100.22">18680 867 30 0,'0'0'160'15,"0"0"15"-15,0 0-82 0,4-8 18 0,-4 8-58 16,0 0 24-16,0 0-54 0,0 0 24 0,0 0-49 15,0 0 24-15,0 0-43 0,0 0 30 0,0 0-39 16,0 0 41-16,0 0-36 0,0 0 37 0,0 14-33 16,0-14 38-16,-7 17-34 0,2-6 34 0,0 1-32 15,0 2 33-15,0 1-36 0,-1 0 40 0,0-1-35 16,0 3 34-16,1-2-37 0,0 2 42 0,-1-2-41 0,2 0 37 16,-1-1-37-16,1-1 33 0,0 1-31 15,1-3 33-15,0 1-36 0,0-1 34 0,0-1-34 16,3-10 39-16,-5 17-36 0,5-17 36 0,-4 12-22 0,4-12 68 15,-4 11-18-15,4-11 47 0,0 0-16 16,-4 13 27-16,4-13-37 0,0 0 13 0,0 0-49 16,0 0 25-16,0 0-43 0,0 0 8 0,0 0-18 15,0 0 29-15,-1-15-37 0,1 15 21 0,5-18-32 0,-2 9 4 16,3-1-5-16,-3-5 5 0,3 2 5 16,1 0 27-16,0 0-37 0,1 0 32 0,-1-1-34 15,-1 3 28-15,1-2-30 0,-1 2 4 0,1 1 34 16,-3 1-35-16,1 2 33 0,-5 7-36 0,8-14-1 0,-8 14 37 15,6-11-37-15,-6 11 30 0,7-8-31 0,-7 8 29 16,0 0-33-16,9-8 5 0,-9 8 5 0,0 0 1 16,11 5 6-16,-11-5 6 0,9 6-7 0,-9-6 5 15,9 13-3-15,-4-6 0 0,-5-7 5 0,8 17 3 16,-4-8-1-16,2 0-3 0,-6-9 1 0,8 16-1 16,-4-7-3-16,1-2 8 0,-5-7-3 0,7 13 9 15,-7-13 25-15,8 13-39 0,-8-13 33 0,7 11-42 16,-7-11 7-16,6 7 1 0,-6-7 34 0,6 7-38 15,-6-7 28-15,0 0-28 0,12 6 4 0,-12-6 1 16,0 0 6-16,14 2-3 0,-14-2-3 0,15-3 5 16,-5-2-2-16,0 2-2 0,2-1-2 0,0-2 0 15,2-1 3-15,0-2-1 0,-1 0 2 0,0 1-2 16,0-3 1-16,0 3-3 0,-1-2 2 0,-3 2 13 16,2 1 9-16,-3 0 0 0,0 1 1 0,-8 6-14 0,13-11 2 15,-13 11-5-15,10-7 0 0,-10 7-1 16,8-7-4-16,-8 7-2 0,0 0-3 0,10-7-1 15,-10 7-1-15,0 0 6 0,0 0-2 0,0 0-1 0,0 0 3 16,5 7 0-16,-5-7-4 0,-5 12 6 0,5-12 2 16,-8 16 0-16,3-5 0 0,-1 0 0 0,-1 3 29 15,1-1-31-15,-2 1 28 0,0 1-32 0,-1 1 29 16,0 1-29-16,1 0 28 0,-1-1-26 0,1-2 21 16,-1 2-20-16,0 0 9 0,-1 0 16 0,2-1-4 15,-1-2 7-15,2 1-1 0,0 0 1 0,-2-1-64 16,3 0-74-16,1-1-59 0,1 0-41 0,1-3-207 15,3-9 118-15</inkml:trace>
  <inkml:trace contextRef="#ctx0" brushRef="#br0" timeOffset="21258.7">19194 1265 127 0,'0'0'155'0,"0"0"-111"16,0 0-18-16,0 0-93 0,-3-8-31 0,3 8 34 16</inkml:trace>
  <inkml:trace contextRef="#ctx0" brushRef="#br0" timeOffset="23086.68">18068 3745 187 0,'0'0'179'16,"0"0"-51"-16,0 0-30 0,-8 10-22 0,8-10-20 16,-3 9 0-16,3-9-12 0,-4 15-4 15,4-15-2-15,-4 19-3 0,2-7-9 0,0-1 7 0,-1 2-6 16,0-1-5-16,2 3 2 0,-2-1-10 0,-1 0 2 16,2 0-5-16,-1-3-2 0,1 1 1 0,0-1-2 15,0-2-3-15,2-9 4 0,-4 17 10 0,4-17 22 16,-3 13 34-16,3-13 8 0,-2 11 27 0,2-11 42 15,0 0 0-15,-4 9-10 0,4-9-29 0,0 0-17 16,0 0-25-16,0 0-22 0,-1-17-7 0,1 17-8 16,1-20-8-16,1 6-9 0,1-2 0 0,1 0-34 15,0-2 23-15,0 2-23 0,1 0 45 0,2-1-16 16,-2 3 16-16,1-2-30 0,1 2 23 0,-2 1-7 16,2 1-2-16,-3 3 2 0,1 1-1 0,-5 8-11 15,7-15-2-15,-7 15-6 0,6-11-6 0,-6 11 4 16,7-8 6-16,-7 8 0 0,0 0-25 0,11 2 35 15,-11-2-27-15,8 10 26 0,-3-2-22 0,-1 2 30 16,1 0-4-16,-3 1-5 0,1 0 1 0,-1 1-2 0,0 1-7 16,-1 0 10-16,0-1-1 0,0 1-3 0,-1-1 0 15,1-2 0-15,-1-10-1 0,1 19-7 0,-1-19 9 16,1 17 0-16,-1-17 5 0,1 12-4 0,-1-12 3 16,0 0 35-16,0 14-13 0,0-14 0 0,0 0 0 15,0 0-11-15,0 0-4 0,0 0-8 0,8-12-8 16,-3 5 0-16,0-4 0 0,2-2 9 0,1 0-12 15,3-3 6-15,0-1-8 0,1 0 15 0,2 2-13 16,-3 0 5-16,2 2-8 0,-3 2 6 0,-2 2-10 16,-2 0 14-16,2 2-16 0,-2-1 6 0,0 3-9 15,-6 5 21-15,9-10-25 0,-9 10 20 0,9-6-15 16,-9 6 16-16,0 0-8 0,14 3 14 0,-14-3-17 16,11 10 19-16,-11-10-18 0,11 14 18 0,-7-5-16 15,0 1 10-15,-3 0-10 0,1 2 16 0,-1 0-1 0,-1 1 0 16,0 1 3-16,0 0-6 0,1-2-8 15,-1 1-17-15,2 1-23 0,1-3-17 0,0 0-29 16,4 1-29-16,0-2-24 0,2-1-21 0,3-3-7 16,0-1 21-16,0-4 10 0,3 1 26 0,0-4 19 0,2 0 14 15,-2-3 26-15,2-2 19 0,-1-2 32 16,1-2 8-16,-4-2 8 0,0 0 18 0,-4 0 21 16,0 1-6-16,-2-1-37 0,-2 0 50 0,-1 3-9 0,-2-1-9 15,-2 11-5-15,1-18-6 0,-1 18-12 0,-3-12-3 16,3 12-4-16,-6-11-3 0,6 11-2 0,-12-6-3 15,12 6 4-15,-16-1-2 0,16 1-1 16,-19 4-2-16,10-1 2 0,0 2-4 0,0 1 1 0,1 1 0 16,2-2 3-16,0 3-4 0,6-8 1 0,-10 15 0 15,10-15 0-15,-3 13 2 0,3-13 6 0,1 13-3 16,-1-13 1-16,4 12 1 0,-4-12 4 16,10 9 1-16,-10-9-2 0,13 5 4 0,-13-5-4 0,16 4 0 15,-16-4-2-15,16-1 4 0,-16 1-3 0,18-4-2 16,-18 4 1-16,15-7-6 0,-15 7-2 0,14-10-6 15,-14 10 20-15,9-9-5 0,-9 9-28 0,8-9 50 16,-8 9-40-16,5-6 33 0,-5 6-40 0,0 0 34 16,8-8-44-16,-8 8 38 0,0 0 3 0,0 0-43 15,0 0 42-15,0 0-1 0,0 0-2 0,0 0-4 16,0 0-2-16,2 11 6 0,-2-11 2 0,0 0 2 16,-1 14-4-16,1-14-6 0,0 0-52 0,-1 17-64 15,1-17-44-15,0 0-34 0,3 13-18 0,-3-13-40 16,0 0-115-16,8 8 183 0</inkml:trace>
  <inkml:trace contextRef="#ctx0" brushRef="#br0" timeOffset="24233.87">18778 3782 194 0,'0'0'280'16,"6"-7"-68"-16,-6 7-57 0,0 0-35 0,6-8-31 0,-6 8-24 16,0 0-20-16,0 0-7 0,0 0-6 0,0 0-6 15,7 10-6-15,-7-10-2 0,0 14-1 0,0-14 9 16,-3 18 6-16,1-6-12 0,0 1-1 0,-1 1-2 15,-1 2-14-15,1 1 10 0,-1 0-4 0,0-1 2 16,-1 1-5-16,2 0 4 0,-1-1-6 0,0-2 5 16,2-1-9-16,-1-2 7 0,1 0 4 0,2-11-9 15,-3 16 53-15,3-16 17 0,-2 12 16 0,2-12-6 16,0 0-8-16,0 0-19 0,3 12-9 0,-3-12-7 16,0 0-11-16,12-7-3 0,-5 2-7 0,1-2 5 15,0-4-16-15,0 2 5 0,1-2 2 0,0-1-9 16,-2 0-2-16,1 0-1 0,-2 2 6 0,1 1-12 15,-2 2 5-15,-5 7-7 0,9-13-10 0,-9 13 1 0,7-11-5 16,-7 11 11-16,0 0-2 0,8-7 3 16,-8 7 1-16,0 0 3 0,0 0 1 0,6 6 1 15,-6-6 4-15,4 10-1 0,-4-10-2 0,7 14 1 16,-3-6 1-16,2-1 1 0,2 1 1 0,1 0 2 0,2 0 1 16,2 0-5-16,0-2 4 0,1 0 2 15,0-1 4-15,1 1-2 0,-2-3 4 0,-1-1 0 16,1-1-8-16,-13-1 8 0,24-2 0 0,-13 0-5 0,-1-3-1 15,2 1 2-15,-2-4-5 0,0-1-17 0,0 1 17 16,-3-3-2-16,1 1 0 0,-3-1-4 16,0 3 3-16,0-2-3 0,-2 2-3 0,-3 8 3 0,6-14-1 15,-6 14-5-15,4-12-6 0,-4 12 4 0,4-9-3 16,-4 9-4-16,0 0 5 0,4-8 1 0,-4 8 4 16,0 0 1-16,0 0 4 0,0 0-1 0,-3 12-3 15,3-12 4-15,-4 16 2 0,1-5 1 16,1 1-2-16,-2 3 4 0,1 2-3 0,-1 3 8 0,-2 1-7 15,0 1-1-15,1 3 1 0,-3 1 0 0,0 3-2 16,0 0 5-16,-1 0 0 0,1 2 2 0,-2-2-37 16,0 3 44-16,1-3-37 0,-1 2 42 0,-1 4-39 15,0-1 38-15,-2 0-37 0,2-5 40 0,-2-1-38 16,1 0 39-16,1-2-37 0,-1-2 36 0,4-4-31 16,-2-2 32-16,1-2-37 0,2-3 46 0,0 0-33 0,2-5 35 15,-1 0-36-15,6-8 31 0,-13 7-33 0,13-7 34 16,-15 0-38-16,15 0 37 0,-15-11-40 15,9 3 40-15,1-4-38 0,1-2-6 0,2-1 7 16,1-1 33-16,2-2-42 0,1-1 39 0,2-1-39 0,3-1 32 16,0 0-3-16,3-1-2 0,3-1-5 0,2-1-14 15,1 0 10-15,5-2 1 0,3 0-2 0,0 2-1 16,2-2 5-16,2 2-3 0,3 0 5 0,0-2-4 16,1 2 0-16,0 0-1 0,0-1 2 0,-3 2 3 15,-2 0-1-15,-6 3-3 0,-1 2 8 0,-3-1-3 16,-4 2-9-16,-1 1 0 0,-3 0 4 15,-2 1-4-15,-2 2-3 0,0-1 2 0,-3 3 4 0,-1-1-10 16,0 1 5-16,-1 11 1 0,-1-19-2 0,1 19-2 16,0-16-3-16,0 16 1 0,0-11-2 0,0 11 6 15,0 0-2-15,-5-11 2 0,5 11 1 0,0 0 3 16,-13 2 3-16,13-2-1 0,-11 11 0 0,11-11 3 16,-10 15-2-16,6-7 0 0,0 2-3 0,1 1 5 15,0-3-8-15,3-8 3 0,-5 21-1 0,5-21 8 16,-1 17 1-16,1-17-1 0,2 16 8 0,-2-16-1 15,6 15 1-15,-6-15 0 0,10 10 1 0,-10-10-2 16,12 7 0-16,-12-7 0 0,15 2-5 0,-15-2 1 16,17-1-3-16,-17 1 2 0,17-6 1 0,-7 1-2 0,-1 0-1 15,1-4-5-15,1 1 2 0,-2-1-1 16,1-2 0-16,-1 1-2 0,0-1-2 0,-1 2 8 16,-1-2-41-16,1 4 39 0,-3-3-1 0,1 4-36 15,-6 6 38-15,9-14-35 0,-9 14 36 0,7-9-9 16,-7 9-9-16,8-7 1 0,-8 7 5 0,0 0 3 0,9-5-3 15,-9 5-4-15,0 0 9 0,11 4 1 16,-11-4-1-16,8 8-1 0,-8-8 4 0,7 12-4 0,-3-3 6 16,-1-1-1-16,0 2-1 0,0 0 3 15,-2 2-3-15,1-1 0 0,-1 1 1 0,0 0 4 0,-1 1-4 16,-1-2 3-16,-1 1-3 0,1-1 2 0,0-1 5 16,-1 1-7-16,2-11 13 0,-3 18-1 0,3-18-6 15,-2 14 1-15,2-14-32 0,0 0-80 0,-2 13-61 16,2-13-59-16,0 0-276 0,0 0 9 0</inkml:trace>
  <inkml:trace contextRef="#ctx0" brushRef="#br0" timeOffset="25816.09">20011 1226 186 0,'7'-9'249'0,"-7"9"-99"16,8-15 9-16,-8 15-56 0,3-13 23 0,-3 13-63 16,0-13 37-16,0 13-58 0,-4-12 27 0,4 12-52 15,-8-11-4-15,8 11-6 0,-9-7 36 0,9 7-49 16,-13-1 40-16,13 1-42 0,-13 3 41 0,13-3-48 15,-13 9 38-15,7-3-36 0,1 1 40 0,2 3-41 16,1 0 27-16,2-10 9 0,-1 23-4 0,2-10-1 16,3 1-1-16,-2 1-6 0,1 0 2 0,1 0 0 15,-1 0-2-15,2 1 2 0,-1-1-21 0,-2 0 14 16,1 2 4-16,-2-3-2 0,-1 1-7 0,-1-1 1 16,-1 0 6-16,-1 0-7 0,-1 0 6 0,-2-1 1 15,0-1-4-15,1-1-4 0,-2 0 7 0,1-3-2 0,-1 0-4 16,2 0 10-16,5-8 5 0,-10 10 0 15,10-10 0-15,-8 6-2 0,8-6 0 0,0 0-6 16,-12-2 3-16,12 2-2 0,0 0-3 0,-2-14-6 0,2 14 15 16,7-19-15-16,1 7-9 0,1 0 6 0,3-1 0 15,2-2-4-15,1 0 6 0,1-1-1 16,4 1 2-16,-2 1-10 0,1 0 4 0,-2 1 10 16,1 1-13-16,-2 1 1 0,-3 3-9 0,-1 1 12 0,-3 3-4 15,1-2 3-15,1 1 2 0,-11 5 1 0,17-2 2 16,-17 2-1-16,15 2 4 0,-15-2 2 0,14 8-21 15,-8-3 25-15,-6-5-2 0,12 15 2 0,-7-7-6 16,1 0 16-16,0 1-11 0,-6-9 6 0,8 17-10 16,-3-7 5-16,1 0-7 0,0 0-4 0,-1-2 7 15,0 2 1-15,1-2-5 0,0 2 8 0,-1-3 0 16,2-1 8-16,-7-6-9 0,12 12 17 0,-12-12-15 16,13 7 14-16,-13-7-16 0,16 2 10 0,-16-2-13 15,14-1 11-15,-14 1-11 0,18-7 13 0,-10 1-27 16,1 0 18-16,-2-2-10 0,0-2-9 0,1 0 1 15,0-1 5-15,-3-1-2 0,1 1-7 0,-2 3 14 16,-1-3 23-16,-3 11 5 0,6-14-8 0,-6 14-7 16,5-12-6-16,-5 12-8 0,5-10 3 0,-5 10 0 15,0 0-2-15,0 0 3 0,0 0-1 0,0 0 3 16,0 0 0-16,-8 9 1 0,8-9 15 0,-4 11-20 16,4-11 18-16,0 14-20 0,0-14 20 0,3 17-19 15,-1-7 11-15,4 0-6 0,-1-1 16 0,2 2-23 0,1-2 18 16,2-1-22-16,0 0-38 0,0-1-43 0,1-1-8 15,-1-2-21-15,0-1 8 0,-10-3 7 16,20 3 15-16,-20-3 11 0,18-3 9 0,-8-1 9 16,-2-2 11-16,1-1 6 0,0-3-18 0,0-2 34 0,-1-2 2 15,0-3 7-15,3-2-41 0,-3-3 48 0,3-3-20 16,-1 0 54-16,-2 3-44 0,-1-1 56 0,-1 3-35 16,1 1 49-16,-2 3-32 0,0 2 40 0,-1 0-50 15,0 3 37-15,-1 3-48 0,-3 8 28 0,7-18-54 16,-7 18 42-16,4-12-48 0,-4 12 49 0,0 0-34 15,0 0 36-15,0 0-44 0,0 0 37 0,0 0-31 16,0 14 51-16,0-14-51 0,-3 21 45 0,1-7-39 16,-1 0 41-16,1 3-2 0,1 0-5 0,-1-1 0 15,0 2-2-15,0 0-1 0,0 1-2 0,0-2-2 16,0 1-4-16,0 0 1 0,0-1-3 0,0 0 2 0,0-1-4 16,0-3 1-16,0 0-6 0,-1-3 3 15,3-10 1-15,-2 20 4 0,2-20-6 0,-2 16 33 16,2-16 22-16,-1 12 21 0,1-12 13 0,0 0 18 15,-2 13-13-15,2-13-24 0,0 0-16 0,0 0-11 16,0 0-8-16,0 0 12 0,12-5-27 0,-12 5 17 16,9-8-30-16,-9 8 22 0,9-7-26 0,-9 7 26 15,7-8-32-15,-7 8 19 0,8-6-29 0,-8 6 22 16,0 0-25-16,10-6 15 0,-10 6-18 0,0 0 20 0,0 0-42 16,7-6 42-16,-7 6-16 0,0 0 18 15,0 0-20-15,0 0 27 0,0 0-24 0,9 8-2 16,-9-8 7-16,0 0 7 0,-2 13-4 0,2-13 1 0,-6 10 6 15,6-10 2-15,-12 14-12 0,4-6 2 0,-3 1 8 16,0-1 3-16,-3 0-4 0,1-1 3 0,0 1-2 16,-1 0-6-16,1-1 12 0,1-1-4 0,1-1 6 15,2-1-7-15,-2 0 4 0,2 0-29 0,9-4-42 16,-12 6-26-16,12-6-23 0,-10 3-38 0,10-3-30 16,0 0-11-16,0 0-157 0,0 0 196 0</inkml:trace>
  <inkml:trace contextRef="#ctx0" brushRef="#br0" timeOffset="26600.94">21039 1414 252 0,'0'0'218'0,"12"-10"-74"0,-12 10-15 16,5-8-27-16,-5 8-14 0,0 0-19 0,0 0-14 16,0 0-10-16,0 0-13 0,-2-11-7 0,2 11-12 0,0 0-11 15,-11 6 14-15,11-6-2 0,-11 9-4 0,11-9-1 16,-11 14 2-16,4-4-3 0,2-1-7 15,1-1 7-15,1 3 0 0,3-11-8 0,-1 19 5 16,1-19 6-16,5 21-1 0,1-10-1 0,4-1 14 0,-1 0 3 16,3-1-1-16,1-1 7 0,-1-2-2 15,0 0-1-15,-1 0-7 0,0-3 6 0,0 0-7 16,-11-3-2-16,19 2 12 0,-19-2-4 0,19-2-7 0,-19 2-4 16,17-6 9-16,-8 0-8 0,-2 0 10 0,-1 0-17 15,0-1 11-15,-6 7-21 0,7-16 16 0,-7 16-18 16,5-15 9-16,-5 15-20 0,-1-14 14 0,1 14-8 15,-7-14 13-15,7 14-16 0,-11-11 0 0,5 4 1 16,-2 2 0-16,8 5 2 0,-17-7 3 0,17 7 0 16,-15-6-3-16,15 6 2 0,-15-2 2 15,15 2-5-15,-14 2 17 0,14-2-8 0,-15 7 5 0,15-7-8 16,-12 10-4-16,12-10 7 0,-11 12-2 0,11-12-2 16,-8 14 4-16,8-14-1 0,-3 13-2 0,3-13 2 15,1 13 4-15,-1-13-1 0,8 12-1 0,0-7 5 16,0-1-1-16,2 0 0 0,2-2-1 0,1 1-1 15,1-2 3-15,2-1-8 0,-1-1 3 0,3-1 5 16,0 0-4-16,-2-2-2 0,2 1 3 0,-3-2 5 16,1 1 13-16,-3-1-21 0,1-2 13 0,-3 1-11 0,-2-2 7 15,-1 0-9-15,-1-1-7 0,-1 1 0 16,-2-2 5-16,-1 0-1 0,-3 10-4 0,5-19 5 16,-5 19-4-16,2-17 1 0,-2 17-6 0,3-16 5 15,-3 16 3-15,4-14-2 0,-4 14-5 0,3-14 4 0,-3 14-5 16,5-10-5-16,-5 10 10 0,6-10-4 15,-6 10-3-15,9-7 1 0,-9 7 1 0,12-3 3 16,-12 3 2-16,15 1-3 0,-15-1 7 0,19 5-1 16,-9-1 1-16,-1 2 0 0,2 0 6 0,-1 0-4 0,0 3-5 15,0 0 16-15,-1 1-11 0,0 0 2 16,-1 2-4-16,-2 0 2 0,0 0-2 0,-2-2-5 16,-1 0 6-16,0 2 0 0,-1-2 0 0,-2-10-1 0,1 19 4 15,-1-19-2-15,0 16-5 0,0-16 7 0,0 14 6 16,0-14-2-16,0 0 3 0,-1 16 37 0,1-16 13 15,0 0-7-15,0 0 4 0,0 0-14 0,0 0-3 16,0 0 21-16,0 0-14 0,0 0-16 0,0 0-2 16,10-11 26-16,-6 3-44 0,1-1 31 0,1-1-39 15,1-3 27-15,2 2-34 0,-1-2-14 0,0 1 7 16,2 0 11-16,-2 0-1 0,0 1 0 0,0 1-2 16,-2 1 3-16,0 1-17 0,0 1-56 0,-6 7-61 15,10-12-42-15,-10 12-19 0,11-8-10 0,-11 8-20 16,13-6-164-16,-13 6 158 0</inkml:trace>
  <inkml:trace contextRef="#ctx0" brushRef="#br0" timeOffset="27183.35">21927 1383 235 0,'0'0'231'15,"0"0"-53"-15,-11-5-44 0,11 5-31 0,0 0-22 16,-16-2-16-16,16 2-12 0,-18 3-11 0,6 1-9 0,-2 1-1 15,-1 1-5-15,0 2-3 0,-2 2-5 0,1 1-6 16,-1 0-2-16,3 1 0 0,0 0-5 0,1 1 2 16,3 1-4-16,1-3 0 0,2 1-1 15,0 1 2-15,3-2-2 0,1-1 5 0,3-10 4 0,-2 18-6 16,2-18 10-16,7 15-2 0,-7-15 0 0,11 10-4 16,-3-6 9-16,-8-4-4 0,18 2-4 0,-18-2 0 15,20-2 2-15,-9-2 1 0,1-2-12 0,0-2 8 16,-1 0-3-16,1-3-7 0,2-1 18 0,-2-2-16 15,1-4 2-15,-2 0-10 0,1-3 4 0,2-3-3 16,-3 0-2-16,0 5 5 0,-3-1-37 0,0 1 52 16,-2 2-15-16,0 4 51 0,-1 0-17 0,-1 2 22 15,-1 1-43-15,2 2 24 0,-5 8-43 0,5-14 34 16,-5 14-42-16,0 0 41 0,0 0-11 0,0 0-4 16,0 0 5-16,0 0-3 0,-14 4-2 0,6 4 0 15,2 2 1-15,0 1-1 0,0 0-1 0,-1 3 17 0,1 0-23 16,2 0 18-16,0 0-21 0,2 1-1 15,2-1 6-15,1 0-5 0,1 1-3 0,2-1 6 16,3 1 5-16,0-2-6 0,1 0 3 0,2-1 5 0,2-1 1 16,0-1-8-16,1-3 10 0,-1 1 24 0,-2-2-26 15,2-4 19-15,-2 1-27 0,-10-3 24 0,21 1-38 16,-21-1 27-16,20-5-20 0,-9 0 18 16,-1-2-24-16,0-2 18 0,0-1-20 0,-3 1 16 0,1-1-25 15,-2 2 32-15,1-2-23 0,-2 3 13 0,-5 7-18 16,8-14-1-16,-8 14 6 0,6-10-1 0,-6 10-22 15,5-8 26-15,-5 8 4 0,0 0-1 0,0 0 12 16,0 0-12-16,0 0 19 0,0 0-23 0,0 0 24 16,-11 6-17-16,11-6 16 0,-8 8-14 0,8-8 18 15,-9 14-15-15,9-14 16 0,-8 13-102 0,8-13-88 16,-6 12-41-16,6-12-249 0,-5 9 58 0</inkml:trace>
  <inkml:trace contextRef="#ctx0" brushRef="#br0" timeOffset="27315.69">22157 1201 128 0,'0'0'209'0,"-5"-17"-111"0,5 17 33 16,-2-11-82-16,2 11-5 0,-4-10-107 16,4 10 9-16,0 0-117 0,-5-12 46 0</inkml:trace>
  <inkml:trace contextRef="#ctx0" brushRef="#br0" timeOffset="27699.09">22229 1507 120 0,'-1'14'185'0,"0"-1"-47"0,0-1-32 15,-1 0-16-15,-3 0-21 0,2 0-17 0,1-2-8 16,-2 0-5-16,1 0-6 0,3-10-1 0,-5 15 10 15,5-15 25-15,-4 13 19 0,4-13 31 0,-3 9 16 16,3-9-17-16,0 0-14 0,0 0-22 0,0 0-21 16,0 0-5-16,0 0-10 0,0 0-12 0,0 0-17 15,4-16 7-15,1 6-4 0,0 1-7 0,3-3 16 16,1 1-24-16,1 0 22 0,0 0-26 0,1 0 19 16,3-1-20-16,-1 3 18 0,0-1-16 0,-1 2 18 15,2-1-19-15,-1 1 18 0,1 1-31 0,0 1 31 16,0 1-24-16,0 0 22 0,-3 2-25 0,3 1 24 15,-3 1-23-15,3-1 24 0,-14 2-25 0,23 3 20 16,-11 0-23-16,-1 0 23 0,0 2-22 0,-1-1-1 16,-2 2 7-16,0 1-6 0,-1 1 9 0,-1 1 6 15,-1-1-1-15,-1 2-2 0,-1-1 2 0,0 2 2 16,-3-11-11-16,2 20 11 0,-2-20 5 0,2 21-33 16,-2-21-95-16,3 21-75 0,-3-21-7 0,6 19-1 0,-1-11-203 15,-5-8 136-15</inkml:trace>
  <inkml:trace contextRef="#ctx0" brushRef="#br0" timeOffset="28100.19">22897 1586 329 0,'3'-12'240'0,"-3"12"-27"0,-1-22-33 16,1 22 12-16,-4-20-63 0,2 11-7 0,2 9-39 16,-5-18-6-16,5 18-29 0,-7-17 2 0,7 17-26 15,-6-11 6-15,6 11-17 0,-9-8 4 0,9 8-13 16,-11-4 12-16,11 4-15 0,-16 0 15 0,5 2-15 15,0 1 14-15,0 2-19 0,-2 2-17 0,1-1 20 16,-1 1 3-16,2 2 5 0,-1 0-4 0,0 1-5 16,2 0 6-16,1 1 0 0,-1 0-3 0,3 0-4 15,0-2 1-15,2-1 2 0,0 1-6 0,5-9 14 16,-6 15-5-16,6-15 2 0,0 12 6 0,0-12 5 16,0 0-4-16,5 10 2 0,-5-10-1 0,0 0-2 15,12 3-10-15,-12-3 11 0,11-5-2 0,-11 5 1 0,12-8-7 16,-6 0-1-16,1-1 22 0,0 1-36 15,1-4 33-15,1 0-22 0,0 0 13 0,0 0-25 16,0-1 16-16,-1 4-16 0,0-2 12 0,-2 4-14 16,0 0 5-16,-6 7-18 0,9-11 14 0,-9 11-12 0,7-8 14 15,-7 8-4-15,0 0 13 0,0 0-9 16,0 0 15-16,11 2-14 0,-11-2 16 0,0 0-17 16,5 14 4-16,-5-14-2 0,2 12 12 0,-2-12 5 15,2 15-2-15,-2-15-2 0,3 16-33 0,-3-16-83 0,5 17-53 16,-5-17-36-16,6 14-213 0,-6-14 124 0</inkml:trace>
  <inkml:trace contextRef="#ctx0" brushRef="#br0" timeOffset="28368.49">23114 1287 76 0,'7'-11'294'0,"-1"1"-12"0,-2 2-71 0,1 1 8 15,-5 7-62-15,7-10-18 0,-7 10-58 0,7-9 9 16,-7 9-48-16,0 0 14 0,8-9-40 0,-8 9 28 16,0 0-37-16,0 0 29 0,7 9-9 0,-7-9-4 15,3 13-1-15,-3-13-9 0,2 21 1 0,-1-9-5 16,-1 1-1-16,0 2 24 0,0 2-18 0,0 1 15 16,-1 0-25-16,1 2 0 0,-2 0 3 0,0 2-9 15,0 3 13-15,-2-1-8 0,1 0 6 0,-1 1-1 16,-2-2 6-16,-1 1 3 0,0-1-44 0,-1 1-46 15,0-3-72-15,-3 0-42 0,2-2-21 0,0-2-227 16,-2-1 95-16</inkml:trace>
  <inkml:trace contextRef="#ctx0" brushRef="#br0" timeOffset="28748.56">22984 1583 207 0,'4'-8'275'0,"2"0"-61"0,-6 8-34 0,12-15-46 15,-4 9-15-15,1 0-19 0,2-1-20 0,2 0-26 16,2 1 1-16,1 0-19 0,3-1 8 0,2 1-12 16,0 0 0-16,2 1-16 0,2 0 17 15,0 0-14-15,-1-1-2 0,2 2 1 0,-2-2 20 0,0 1 20 16,0-1 9-16,-3 1-34 0,0-3 23 0,0 1-37 16,-2 0-2-16,0-2-4 0,-5 2 0 0,0-2-7 15,-1 2-6-15,-2-1 21 0,-3 1 4 0,0 1-1 16,-8 6-14-16,9-10-9 0,-9 10 0 0,0 0-3 15,-1-14-7-15,1 14-18 0,-10-4 30 0,10 4-1 16,-15-1-1-16,15 1 1 0,-19 5-2 0,9-2-8 16,-1 3 14-16,2-1-3 0,0 2 26 0,-2 0-31 15,2 3 22-15,2-1-24 0,0 1 23 0,-1 1-32 16,4-1 34-16,0 1-22 0,2 0 0 0,1 0 2 16,2 0 5-16,0 1 15 0,2 0-1 0,3 1-2 15,2-1 12-15,-1 1 2 0,3-2-8 0,2 1-6 16,2-1 0-16,3 0-5 0,-1-1 7 0,3 0 31 15,-1-1-45-15,2-1-20 0,0-2-127 0,-3 0-136 16,2-1-336-16,-1-4-125 0</inkml:trace>
  <inkml:trace contextRef="#ctx0" brushRef="#br0" timeOffset="28913.54">23990 1596 249 0,'0'0'410'0,"0"0"-21"15,0 0-92-15,0 0-11 0,0 0-101 0,0 0 7 0,0 0-77 16,0 0 11-16,0 0-60 0,0 0 25 0,0 0-60 16,0 0 32-16,0 0-51 0,0 0 7 0,0 0-117 15,0 0-93-15,0 0-123 0,0 0-291 0,-12 2-117 16</inkml:trace>
  <inkml:trace contextRef="#ctx0" brushRef="#br0" timeOffset="46147.84">14395 5623 161 0,'0'-12'264'15,"0"12"-19"-15,2-10-57 0,-2 10-41 0,7-12-22 16,-7 12-23-16,3-14-13 0,-3 14 16 0,6-11-16 16,-6 11 5-16,4-10-8 0,-4 10-13 0,0 0-13 15,3-12-23-15,-3 12-3 0,0 0-17 0,0 0-8 16,0 0-9-16,2-10-4 0,-2 10 0 0,0 0-1 15,0 0 7-15,0 0-5 0,-9 7 2 0,9-7 2 16,-11 14 2-16,0-6-4 0,4 4-2 16,-2 1 6-16,0 2 2 0,0 0-2 0,1 3-3 0,1-4 0 0,3 4 4 15,-2 0-2-15,4-1 5 0,0 1 3 16,0-1-13-16,2 1 10 0,2 0-32 0,2-2 43 16,2-1-31-16,0-1 43 0,2 0-40 0,2-3 30 15,1 0-27-15,0-4 34 0,2 0-38 0,1-2 35 0,1-2-36 16,0-1 36-16,-1-2-7 0,3-2-2 0,-2-1-1 15,3-2-5-15,-3-2-4 0,2-3 2 0,1 0-4 16,-3-2-4-16,0-1 4 0,-2 0-1 0,-1-3-5 16,0 3-2-16,-3 1 9 0,-2 0 10 0,3 2-3 15,-6 2-2-15,3 0-8 0,-7 8-13 0,8-12 0 16,-8 12 3-16,6-7 3 0,-6 7-3 16,0 0 7-16,0 0 0 0,0 0-2 0,-8 9 3 0,8-9 1 15,-5 11 1-15,5-11 2 0,-4 18 1 0,4-18 1 16,-2 18-1-16,2-18-4 0,2 20 5 0,1-9 1 15,1-2-6-15,2 1 10 0,3-1 1 0,0 1-3 16,2-3 1-16,2 2 4 0,0-4-2 0,3 0-6 16,-2-1 1-16,1-2 1 0,-2-2-2 0,2-1-7 15,-1 0 36-15,1-4 10 0,0-1-2 0,-3 0 16 16,0-1 1-16,-3-2-11 0,1-2-5 0,-2 0 19 16,-3-1-10-16,1-2-17 0,-3 0 1 0,-1-2-9 15,-2 4-3-15,0-2-8 0,0 1-3 0,-2-1-4 16,0 3-10-16,-3-1 4 0,1 0 1 0,-4 1-1 15,-1 3-2-15,-3-1 0 0,-2 5-1 0,-4-1-6 0,2 2 10 16,-2 0-8-16,-3 3-64 0,1 1-76 16,2 3-116-16,-2-3-107 0,4 2-242 0,3-1-121 0</inkml:trace>
  <inkml:trace contextRef="#ctx0" brushRef="#br0" timeOffset="47648.17">15060 5359 301 0,'6'-10'387'16,"-1"2"-77"-16,-5 8-23 0,9-12-99 0,-9 12-10 15,5-10-74-15,-5 10-3 0,6-8-50 0,-6 8 18 16,0 0-41-16,0 0 26 0,0 0-38 0,1 15 28 16,-2-5-9-16,-3 4-9 0,0 3-4 0,-1 2-1 15,-2 5-4-15,0 1-2 0,1 3-7 0,-1 1-4 16,1 1 8-16,2-4-6 0,1-1 1 0,1 1-1 15,2-1 5-15,1-1-6 0,1-2-1 0,1 0 5 16,3-3 1-16,0 0-1 0,0-4-28 0,1-1 36 16,2-1-26-16,0-1 27 0,0-4-24 0,0 0 30 15,1-4-28-15,0 1 27 0,-10-5-28 0,22 1 28 16,-11-2-25-16,2-5 20 0,-1 0-5 0,0-2-5 0,0-3-4 16,1-4 0-16,1-3-1 0,-1-4-6 15,-2-3 3-15,1-2-1 0,-2-2 2 0,0-2-32 16,-1 2 34-16,-1 0-32 0,-1-1 30 0,-3 6-25 0,1 2 49 15,-2-1-25-15,-1 4 32 0,-1 1 2 16,0 1 16-16,-1 3 12 0,0 1-6 0,0 1-11 0,0 12-9 16,3-19-14-16,-3 19 9 0,0-15-27 15,0 15-3-15,0 0 0 0,-3-11 5 0,3 11-4 0,0 0 5 16,-9 10-1-16,6-1 0 0,-1 2-2 0,1 3-1 16,1 1-4-16,0 2 3 0,0 2 0 0,0 2 3 15,2 1-5-15,0 2-1 0,2 0 3 0,0 1 1 16,1-2 0-16,1 0 2 0,0 1-1 0,4-1 0 15,-1-1 0-15,2 0-5 0,4 0 5 0,-1-3 1 16,-1-2-5-16,3 0 3 0,-1-2 5 0,0-2-1 16,-2-3 2-16,0-2-4 0,1-1 4 0,-1-2-6 15,-1-3 4-15,-10-2-4 0,22 1 1 0,-12-4-1 16,2-2-6-16,-1-1 8 0,-1-2-5 0,1-4-9 16,0-1 11-16,1-4-2 0,-2 1 0 0,-2-1-6 0,1-1 8 15,-1 0-4-15,-2 3 6 0,-1-1-6 16,-1 3-1-16,0 1 2 0,-2 2 1 0,-2 10-2 15,6-19 1-15,-6 19-5 0,0-12 2 0,0 12-2 16,0 0 6-16,-9-9-6 0,9 9 6 0,-10 4-3 0,10-4 8 16,-15 11-4-16,9-3-2 0,0 0 5 0,1 3-5 15,1-1-1-15,2 1 5 0,1 1-6 16,2 0 6-16,4 3 0 0,1-1-6 0,5 0 8 0,3 1 0 16,0-2-12-16,5-1-10 0,1-1-11 0,5 0-22 15,-1-3 13-15,1-2-23 0,2-1 32 0,0-2-22 16,0-2 37-16,0-2-18 0,-2-1 26 0,0-3-22 15,0 0 27-15,-2-3-16 0,-2-2 20 0,-1-1-1 16,2-4-6-16,-6 0 7 0,0 0-5 0,-3 1 20 16,-1-1-34-16,-4 2 23 0,-2 0-23 0,0 1 22 15,-3 0-28-15,-1 1 32 0,-2 11-26 0,2-17 22 16,-2 17-24-16,0-15 24 0,0 15-23 0,-4-10 25 16,4 10-24-16,-8-7 22 0,8 7-1 0,-12-2-4 15,12 2 7-15,-16 5-4 0,16-5-2 0,-16 6-5 16,16-6 6-16,-15 10-5 0,8-4 4 0,7-6 1 15,-10 13-3-15,10-13 0 0,-7 14 2 0,7-14 0 16,-2 12 4-16,2-12-2 0,0 0 4 0,3 14-1 16,-3-14-1-16,8 6 0 0,-8-6 2 0,0 0-2 15,13 2-1-15,-13-2-1 0,11-2-16 0,-11 2 18 16,11-6-23-16,-11 6 19 0,10-13-22 0,-10 13 25 16,9-15-19-16,-4 7 18 0,-5 8-16 0,5-17 15 0,-5 17-22 15,2-14 24-15,-2 14-29 0,3-11 30 0,-3 11-27 16,0 0 26-16,2-14-28 0,-2 14 27 0,0 0-25 15,0 0 30-15,-3-8-21 0,3 8 21 16,0 0-4-16,0 0-3 0,-14 3 3 0,14-3-2 0,-7 8-2 16,7-8 2-16,-9 16 1 0,3-5-3 0,1 1 0 15,-2 3 1-15,2 2 0 0,0 4-2 0,1 2 3 16,2 2-1-16,2 2-17 0,2 5 19 0,2 2-22 16,4 5 28-16,3 3-20 0,0 2 27 0,1 2-30 15,4 9 6-15,0 0 2 0,2 2 22 0,-1-1-24 16,-1 0 22-16,0 1-17 0,-2-1 15 0,-3-7-12 15,-1-2 16-15,-2 0-25 0,-4-2 6 0,-1-1 2 16,-3-5 6-16,-3-3-7 0,-1-1 5 0,-1-3 17 16,-1-3-22-16,-3-1 20 0,1-6-19 0,-1-4 8 15,-2-2 10-15,-2-3-16 0,2-4 13 0,-4-3-20 0,2-3 19 16,-4-4-18-16,0-3 14 0,-4-5-14 16,-2-3 22-16,-1-5-3 0,2-2 3 0,-2-7-17 15,2-3 8-15,3-2-5 0,1-2 3 0,6-3-16 0,1-2 23 16,4 5-8-16,4-3 5 0,3 1-10 0,1 0 1 15,7-7-2-15,2 3 4 0,3 1 10 0,4 1-19 16,2 1-3-16,4 0 5 0,2 0 4 0,4 2-1 16,7-4-12-16,2 1 13 0,2 2-9 0,5 0 10 15,0 1-9-15,1 0-6 0,1 2 12 0,1 0 0 16,-2 1 2-16,-1 0-4 0,-9 6 2 0,-2 0 0 16,-3-1-1-16,-4 2 1 0,-6 2-12 0,-4 1 14 15,-2 1-13-15,-3 2 14 0,-3 0-13 0,-1 1 12 16,-3 1-12-16,-1 1 7 0,-1 0-6 15,-3 3 13-15,1 0-13 0,-2 1 10 0,-2 1-6 0,-1 1 6 16,-1 2-15-16,-4 1 16 0,9 6-15 0,-18-4 18 16,18 4-15-16,-24 3 12 0,8 3-2 0,0 5 6 15,0-1-5-15,0 5 1 0,0-1 0 0,4 2-1 16,-1 0 2-16,2 1-1 0,2 1 2 0,1-1-5 0,4-1 2 16,0 0-9-16,3-2 15 0,2-1-13 15,4 2 12-15,1-2-11 0,2-1 15 0,4-1-13 16,4 0 11-16,3-1-10 0,2-1 11 0,3-2-6 15,0-1 7-15,0 0-24 0,-1-3-20 0,-1-1-82 16,-1-1-8-16,-2-2-32 0,-1-1-29 0,-1-1-17 16,-2-3-26-16,-2 0-9 0,1-2-215 0,-5-2 75 15</inkml:trace>
  <inkml:trace contextRef="#ctx0" brushRef="#br0" timeOffset="48114.41">14246 5248 87 0,'0'0'261'0,"1"-12"-62"0,-1 12-29 16,0 0-32-16,1-13-27 0,-1 13-26 0,0 0-27 15,0 0-16-15,1-12-12 0,-1 12 0 0,0 0-14 0,0 0 3 16,0 0-8-16,-9 8-2 0,9-8 0 0,-5 15-31 16,1-4 42-16,2 3-7 0,-4 3-3 15,-1 4-1-15,0 1-1 0,-2 7-2 0,2 2 0 16,-1 1-4-16,-2 6 6 0,3 1-4 0,-1 1 4 0,2-2-2 16,-2-3 5-16,4-1-1 0,-1 1 3 0,1 0-2 15,2-1 0-15,-3-1 4 0,3-1-30 16,-3 0 45-16,3-4-31 0,1-2 37 0,-3-1-37 0,2-1-54 15,0-4-57-15,0-3-73 0,1-2-169 0,-1-2 188 16</inkml:trace>
  <inkml:trace contextRef="#ctx0" brushRef="#br0" timeOffset="48648.91">13995 5481 170 0,'-8'-21'211'16,"1"0"-43"-16,2 1-34 0,1 2-22 0,-1 1-6 16,5 3-18-16,0-2-20 0,5 1-17 0,0 1-4 0,5 0 0 15,4 1 21-15,2 1-7 0,11-1-7 16,2 1-8-16,11 1-3 0,4 0 21 0,6 2 0 16,5 1-13-16,14-1-5 0,8 2-5 0,3 2-6 0,5 1-3 15,3 2 1-15,1-1 7 0,4 3-6 0,2 0-3 16,4 1-10-16,1 1 0 0,1 1-2 0,-1 0-4 15,-1-1-30-15,-1 0 33 0,-3 0-28 0,0 0 39 16,-3-1-33-16,-3 0 32 0,-3 1-26 0,-4-1 32 16,-4 1-32-16,-13-1 34 0,-6-1-31 0,-2 1 23 15,-4 1-21-15,-11-2 22 0,-2 0-30 0,-8 0 30 16,-2 0 7-16,-3 0 31 0,-5-1-24 0,0 0 17 16,-1 0-29-16,-1 0 10 0,1-1-22 0,-1 1 9 15,-1 1-16-15,-1-2 5 0,-4 1-18 0,1 1 12 16,-15 0-19-16,24 0 16 0,-24 0-14 0,20 3 12 15,-9 0-15-15,-2 1 22 0,1 1-22 0,0 4 24 16,0-1-17-16,-1 3 10 0,0 1-11 0,2 2 13 16,-2 4-17-16,0-1 18 0,1 3-19 0,-2 1 16 15,-1 3-8-15,-1 3 1 0,1 2 7 0,-3 1-2 0,-1 2-1 16,-1 0-13-16,-1-2 16 0,-1 3-12 16,-1 0 6-16,-1 2-5 0,0-3 11 0,-1 3-11 15,1-3 16-15,-1 0-13 0,0-1 8 0,0-3-5 16,1-1-2-16,0-1 13 0,0-1-15 0,0 0 15 0,-1-1-18 15,1-2 14-15,0-2-23 0,1-1-7 16,-2-1-17-16,2-1-10 0,-2-1-96 0,-1-2-6 16,0 0-60-16,1-2-44 0,-1-2-48 0,-2-2-182 0,-2 1 32 15</inkml:trace>
  <inkml:trace contextRef="#ctx0" brushRef="#br0" timeOffset="49113.75">14324 5986 211 0,'-14'0'200'0,"14"0"-37"15,-22 0-32-15,22 0-30 0,-16 0-16 0,16 0-18 16,0 0-8-16,-18 0-16 0,18 0-10 0,0 0-4 16,0 0-1-16,0 0-2 0,0 0 25 0,11 3-30 15,3-1 32-15,4-1-33 0,9 2 54 0,8-1-45 0,13 1 35 16,8 1-42-16,5 1 39 0,15-1-27 15,5 2 44-15,4 0-45 0,3-2 35 0,3 3-41 0,2-1 33 16,1 0-47-16,1-1 30 0,1 1-25 0,-3-4 28 16,-4 2-41-16,-2-2 36 0,-4-2-22 15,-2 1 30-15,-6-2-40 0,-12 1 32 0,-2-2-38 0,-1-2 43 16,-4 2-40-16,-3-3 35 0,-3 0-29 0,-1-1 23 16,-4 1-40-16,-8-1 36 0,0 0-37 0,-3 1 29 15,-2-1-27-15,-1 0 18 0,-4 1-22 0,-2 0 29 16,0 1-32-16,0-2-29 0,-1 3-118 0,-4 1-35 15,-1-1-56-15,0 0-60 0,-1 2-134 0,0-1 83 16</inkml:trace>
  <inkml:trace contextRef="#ctx0" brushRef="#br0" timeOffset="49263.18">16856 5992 198 0,'0'0'167'0,"0"0"-5"0,0 0-79 0,0 0 16 15,0 0-56-15,0 0 29 0,0 0-43 0,0 0 29 16,0 0-34-16,1 11 16 0,-1-11-108 0,0 0-42 0,0 0-140 16,-10 7 78-16</inkml:trace>
  <inkml:trace contextRef="#ctx0" brushRef="#br0" timeOffset="51198.93">20762 5464 281 0,'0'-17'249'16,"0"17"-52"-16,1-16-41 0,-1 16 3 0,1-14-25 16,-1 14-9-16,1-13-18 0,-1 13-18 15,0 0-14-15,0-14-26 0,0 14-17 0,0 0-16 0,0 0-2 16,0 0-2-16,0 0-7 0,0 0-1 0,0 0-1 15,-6 8 5-15,4 3-6 0,0 2 3 16,0 4-9-16,0 1 2 0,1 3 0 0,0 3 9 0,1 1-13 16,1 1 10-16,2-1-4 0,1 0 9 15,1 3 3-15,3 0-2 0,1-3 1 0,2-2-4 0,-1-2 0 16,1-3 4-16,0-1-3 0,0-2 12 0,-2-2 70 16,0-4 16-16,1 0-3 0,0-3-41 0,0-2 39 15,2-1-36-15,-12-3 15 0,24 0-22 0,-11-3 12 16,-2 0 11-16,1-4-20 0,0-2-13 0,0-1-14 15,1-5-9-15,-2-1 0 0,0-3-8 0,2-4-9 16,-2-2 11-16,0-1-17 0,-1 1 11 0,-1-1-6 16,-3 3 3-16,0 3-8 0,0-1 0 0,-3 4 2 15,0-1 2-15,-2 2-7 0,1 2-3 0,-2 3-21 16,-1-1 25-16,-1 2-35 0,-1-1-71 0,3 11-48 16,-9-14-82-16,9 14-59 0,-10-11-28 0,10 11-219 15,-8-8-49-15</inkml:trace>
  <inkml:trace contextRef="#ctx0" brushRef="#br0" timeOffset="51598.24">21166 5582 101 0,'3'16'159'15,"0"-1"-38"-15,0 1-32 0,-1 1-23 0,-1 0-4 16,0-1-16-16,0 1-7 0,0-3-13 0,-1-1-4 15,0 0-9-15,0-1 4 0,0 0-4 0,0-12-2 16,0 19-3-16,0-19 11 0,-1 18 49 0,1-18 44 16,-1 12 57-16,1-12-22 0,0 0-21 0,-1 10-18 15,1-10-4-15,0 0-26 0,0 0-13 0,0 0-14 16,-4-8-8-16,4 8-14 0,0-13 2 0,0 13-6 16,2-20 20-16,0 8-8 0,2-2-9 0,1-2-8 15,1 1 0-15,0 0 3 0,3 0 0 0,-1 2-4 16,0 1-6-16,-1-1 45 0,2 2 6 0,-2 3-13 15,0-1-18-15,-1 1-6 0,1 1-5 0,-7 7-3 16,10-12-7-16,-10 12-3 0,9-7-3 0,-9 7 1 16,13-2-3-16,-13 2-6 0,15 4 8 0,-6 1-3 0,1 1 3 15,0 1-2-15,0 4-1 0,1-2 0 16,-2 2-3-16,-1 0 4 0,-1 1-1 0,1 1-3 16,-1-1 4-16,-2 1-1 0,-1 0 1 0,-1-1-1 15,0-1-11-15,1 0-43 0,-2 0-70 0,-2-11-116 16,3 19-58-16,-3-19-280 0,3 14-89 0</inkml:trace>
  <inkml:trace contextRef="#ctx0" brushRef="#br0" timeOffset="51799.98">21628 5623 209 0,'0'0'321'0,"3"-13"-67"0,-3 13-63 15,0 0-45-15,7-11-35 0,-7 11-29 0,0 0-31 16,0 0 0-16,0 0-15 0,0 0-3 15,0 0-15-15,0 0 5 0,5 14-10 0,-5-14 5 0,0 16-14 16,0-16 10-16,0 21-7 0,-1-10 2 0,0 1-5 16,0 0 7-16,0 1-1 0,0 0 5 0,1-1-2 15,-2 1 4-15,-1-1 5 0,2 0-62 0,-1 0-93 16,2-12-78-16,-2 17-201 0,2-17 126 16</inkml:trace>
  <inkml:trace contextRef="#ctx0" brushRef="#br0" timeOffset="51968.53">21654 5527 108 0,'-3'-21'332'15,"0"4"-56"-15,1 0-54 0,-1 0-48 0,1 1-64 0,-1 0 1 16,-1 2-51-16,2 2 17 0,0 1-44 16,0 1 19-16,2 10-40 0,-4-17 24 0,4 17-36 15,-5-14 45-15,5 14-43 0,-8-10-41 0,8 10-128 0,-11-7-18 16,11 7-216-16,-11-6 144 0</inkml:trace>
  <inkml:trace contextRef="#ctx0" brushRef="#br0" timeOffset="53230.18">21703 5571 130 0,'6'14'186'16,"-1"-1"-41"-16,0 2-31 0,1 0-21 0,1 0-25 15,-1 2-8-15,0 1-15 0,0-3-6 0,0 2-9 16,0 0-4-16,-2-2-5 0,1 2-3 0,-2-3-6 16,0-1 0-16,0-1-1 0,-1 0-4 0,-2-12 4 15,4 18-3-15,-4-18-4 0,5 14 51 0,-5-14 22 16,3 12 45-16,-3-12 49 0,3 9-4 0,-3-9-24 16,0 0-10-16,0 0-22 0,9 4-24 0,-9-4-19 15,9-7-16-15,-2 1-7 0,1-3-12 0,2-2-6 16,2-3-6-16,2-1-9 0,4-4 0 0,-1 0 3 15,1 0-8-15,1 1 1 0,-2 1-5 0,-1 2-7 16,-1 1 8-16,-1 0-7 0,-1 1 3 0,-2 3 0 16,1-1-1-16,-2 3-2 0,0-3 2 0,-1 4 2 15,0 0 2-15,-1 0-11 0,0 1 5 0,1 0 2 16,-1 0 2-16,-1 1 0 0,-7 5-1 0,16-9 17 16,-16 9-3-16,14-8-3 0,-14 8 0 0,17-8-4 15,-17 8-6-15,15-7 8 0,-15 7 2 0,12-6-2 16,-12 6-3-16,12-5 0 0,-12 5 2 0,10-7-1 15,-10 7 0-15,9-7-1 0,-9 7-7 0,10-10 6 16,-10 10 1-16,8-11-4 0,-8 11-1 0,7-11-22 16,-7 11 23-16,3-10-24 0,-3 10 26 0,0 0-27 15,-1-13 25-15,1 13-21 0,-10-6 29 0,10 6-30 16,-15-5 29-16,15 5-22 0,-22-2 21 0,22 2-26 16,-24 3 28-16,12-1-22 0,-3 1 23 0,1 2-6 15,-2 0 4-15,2 2-4 0,-2 2 0 0,1 1-1 16,-1 1 0-16,1 2-2 0,0 1 1 0,2 1 2 15,0 0-3-15,2 0-3 0,1 2 4 0,3-2-2 16,2 0 3-16,2-1-4 0,2 1 2 0,3 0-4 16,2 0 6-16,4 0 4 0,1-2-24 0,2 1 20 15,3-1-19-15,1-1 27 0,3-1-23 0,-1-3 25 16,2-1-2-16,0-2-2 0,-1 0-5 0,1-3 5 16,0 1-4-16,1-2 3 0,1-2-12 0,-1-2 6 15,0 1 6-15,3-4-2 0,-2 0-1 0,0-3-1 16,0 0-2-16,-3-3-1 0,1 1-1 0,-1 0 2 15,-4 0-10-15,1-1 10 0,-4 0-1 0,-1 0 2 16,0 2-2-16,-1-1-2 0,-2 0 0 0,0-1 2 16,0 0-4-16,-3 4 0 0,1-3-3 0,-1 1 3 15,-1 0 6-15,1 0-4 0,-2 1-1 0,1-1 2 16,-3 10-2-16,5-18 4 0,-5 18-2 0,4-20-23 16,-4 20 18-16,2-16-11 0,-2 16 24 0,1-15-26 15,-1 15 28-15,1-13-25 0,-1 13 21 0,-1-13-23 16,1 13 24-16,-3-12-20 0,3 12 20 0,-9-10-21 15,9 10 19-15,-11-9-21 0,11 9 25 0,-9-7-24 16,9 7 20-16,-9-7-22 0,9 7 25 0,-7-6-19 16,7 6 19-16,0 0-18 0,-8-5 16 0,8 5-26 15,0 0 29-15,0 0-24 0,0 0 21 0,0 0-24 16,0 0 27-16,-14 1-2 0,14-1 0 0,0 0-8 16,0 11 3-16,0-11 2 0,5 13 2 0,-5-13-5 15,7 16 3-15,-2-7-1 0,0 0-4 0,1 2 1 16,1 2 2-16,0 1 0 0,-1 1-6 0,1-1 11 15,-1 1-4-15,0 1-4 0,-1 1 2 0,0-3 0 16,-1 3 0-16,-1-2 2 0,0 2-6 0,-1-2 4 16,0 1 0-16,1-1-7 0,-1-1 5 0,0-2 1 15,0 0 1-15,0-1-3 0,0 0 4 0,1-2-4 16,-3-9 8-16,8 17-4 0,-8-17 1 0,14 13-5 16,-5-7 6-16,1-1-20 0,2-1 26 0,-1-2-20 15,2-1 22-15,-13-1-2 0,26-1-2 0,-11-3-4 16,0 0 7-16,1-3-2 0,1-2 8 0,2-1-5 15,0-3 6-15,1-3-15 0,1-1 9 0,-1 0-12 16,-3-1 7-16,-1 3-15 0,-2 0 16 0,-3-1-12 16,-1 4 4-16,-1-1-7 0,-2 0 18 0,-1 1-17 15,-1 3 10-15,-1-1-9 0,-4 10 7 0,5-18-12 16,-5 18 14-16,3-14-13 0,-3 14 11 0,0 0-12 16,0-15 6-16,0 15-12 0,0 0 17 0,0 0-15 15,0 0 19-15,0 0-16 0,0 0 16 0,0 0-9 16,0 0 17-16,-4 11-24 0,4-11 12 0,3 14-12 15,-3-14 21-15,4 18 2 0,-1-8-8 0,2 1-13 16,0 2 10-16,0-1-10 0,-1-1-5 0,0-1 22 16,-1 1-13-16,0-2 4 0,0 1-6 0,-3-10 14 15,3 18-15-15,-3-18 13 0,0 14-10 0,0-14 10 16,0 13-14-16,0-13 20 0,-3 12-18 0,3-12 5 16,-6 11-5-16,6-11 14 0,-9 10-14 0,9-10 18 15,-15 7-15-15,15-7-19 0,-18 3-97 0,18-3-47 16,-21 2-97-16,21-2-96 0,-18-3-179 0,18 3-46 15</inkml:trace>
  <inkml:trace contextRef="#ctx0" brushRef="#br0" timeOffset="53448.09">23067 5574 230 0,'8'-8'352'0,"-8"8"-87"0,0 0-61 16,7-10-42-16,-7 10-46 0,0 0-26 0,0 0-19 15,0 0-15-15,0 0-7 0,11 5-13 0,-11-5-8 16,4 17 0-16,-4-17-3 0,3 20-9 0,-1-8-1 16,-1 0-3-16,1 0 1 0,-1 2-3 0,1-1-1 15,-1 0 0-15,-1 1 3 0,1 1-2 0,0-2 5 16,-1-1 4-16,0 1 0 0,1-1-6 0,-1-12-53 16,2 20-97-16,-2-20-52 0,1 16-16 0,-1-16-211 15,3 11 120-15</inkml:trace>
  <inkml:trace contextRef="#ctx0" brushRef="#br0" timeOffset="53797.68">23174 5243 122 0,'0'0'146'0,"-15"-4"-36"0,15 4-28 0,-11-1-19 15,11 1-9-15,0 0-13 0,-16 1-5 0,16-1-3 16,0 0-2-16,0 0-6 0,-13 2 3 0,13-2 10 16,0 0 10-16,0 0 15 0,0 0 18 0,-12 2 31 15,12-2 13-15,0 0 78 0,0 0 15 0,0 0 20 16,0 0-42-16,0 0-38 0,0 0-35 0,-5-7-27 16,5 7-21-16,0 0-15 0,6-11-17 0,-6 11-8 15,6-11 1-15,-6 11-10 0,4-11-8 0,-4 11-5 16,4-11 2-16,-4 11-9 0,3-8-3 0,-3 8 1 15,0 0-6-15,-2-15 3 0,2 15 0 0,-7-6-3 16,7 6 2-16,-16-4-8 0,16 4 3 0,-20-2 5 16,20 2-4-16,-22 3-22 0,9-2-83 0,1 3-30 15,1 0-58-15,-1 0-41 0,3 2-18 0,0 0-10 16,9-6-222-16,-14 12 23 0</inkml:trace>
  <inkml:trace contextRef="#ctx0" brushRef="#br0" timeOffset="54115.92">23262 5296 16 0,'0'0'336'0,"12"-10"-54"0,-12 10-70 0,9-7 24 16,-9 7-67-16,8-6-6 0,-8 6-56 0,8-6 8 16,-8 6-54-16,0 0 13 0,8-6-50 0,-8 6 19 15,0 0-32-15,0 0 21 0,10 5-33 0,-10-5 30 16,5 11-33-16,-5-11 31 0,6 18-11 0,-2-7 0 15,-2 4 0-15,0-1-2 0,1 4-6 0,-1-1-1 16,0 3-2-16,0 3 0 0,-1 0 2 0,1 2 1 16,-1 0-5-16,0 0 4 0,1 2 0 0,0-1-2 15,-1 1-4-15,2-1 1 0,0 2 6 0,-1 0-1 16,0-2 0-16,0 1 0 0,-1 0-29 0,0-2 37 16,1-1-31-16,-2-3 42 0,0-1-32 0,0 0 31 15,0-1-30-15,0-3 31 0,0-1-122 0,-1-2-33 16,0-1-77-16,1-12 34 0,0 19-79 0,0-19-155 15,0 0 136-15</inkml:trace>
  <inkml:trace contextRef="#ctx0" brushRef="#br0" timeOffset="54948.02">23189 5698 248 0,'0'0'303'16,"-8"-12"-45"-16,8 12-27 0,-5-9-46 0,5 9-46 15,0 0-34-15,3-16-20 0,-3 16-19 0,10-9-11 16,-10 9-8-16,14-10-10 0,-4 7 23 0,0-2-7 16,1 1-11-16,3-1-8 0,0 1-1 0,1-1-6 0,1-1-4 15,3 2-2-15,2-3-6 0,0 1 2 16,1-1-2-16,1 1 2 0,1-1-4 0,-1 0-1 16,-1 0-4-16,1 0 4 0,-1 0-1 0,-1 0 2 15,-4 1 12-15,-2 2-1 0,0-2-10 0,-3 2 24 16,-2 0-29-16,1 1 22 0,-11 3-36 0,16-6 20 15,-16 6-28-15,13-4 24 0,-13 4-26 0,11-3 30 16,-11 3-7-16,0 0-1 0,0 0-2 0,11 2 3 16,-11-2-3-16,0 0-2 0,2 11-5 0,-2-11 5 15,0 13-1-15,0-13 1 0,0 15 0 0,0-15-2 16,0 18 0-16,0-18 0 0,3 20-2 0,-3-20 4 16,4 20 0-16,-2-11-7 0,1 1 8 0,1-1 0 0,1 0 2 15,-1-1-1-15,1-2 3 0,-5-6-3 16,14 13 4-16,-14-13 1 0,15 9-4 0,-15-9-2 15,17 4-18-15,-17-4 24 0,16 2-3 0,-16-2 1 16,16-3-7-16,-16 3 3 0,18-7-1 0,-10 1-2 16,0-1 1-16,0-1 1 0,3-2-2 0,-3 0 0 15,0-1-3-15,-1 1 12 0,1-2 0 0,0 1-2 16,-3 2-1-16,1 0-19 0,0 0 24 0,-2 2-20 16,-4 7 20-16,7-13-23 0,-7 13 15 0,7-11-22 15,-7 11 25-15,4-8-25 0,-4 8 20 0,0 0 6 16,0 0-2-16,0 0-2 0,0 0-1 0,0 0 2 15,-12 5-1-15,12-5-5 0,-10 16 2 0,3-4 4 16,1 1-2-16,1 3 2 0,-2 2-1 0,2 2 2 16,-2 1-21-16,2 4 20 0,-2 3-14 0,1 2 21 15,1 1-16-15,-2 1-3 0,2 2 3 0,0 0 4 16,0 7-1-16,-1 0 22 0,0 0-23 0,0 2 23 16,-1 0-28-16,0-1 22 0,-1-1-20 0,-2 3 14 15,-1-4-16-15,-3 1 24 0,2-4-23 0,-1 1 21 0,-3-3-18 16,2-2 16-16,1-5-19 0,1 0 22 15,-2-3-20-15,2-2 11 0,2-3-14 0,-1-1 17 16,2-4-17-16,0-1 23 0,1-2-16 0,1-1 20 16,2-2-10-16,-1-1 1 0,6-8-3 0,-13 9 26 15,13-9 5-15,-14 1-5 0,14-1 0 0,-21-9 14 16,9 2 24-16,1-3-17 0,0-1 37 0,2-2-20 16,1-1 33-16,1-1-33 0,3-2 1 0,2-2-23 15,1-1 4-15,2-4-20 0,2 1 13 0,1-3-17 16,3-1 13-16,0 0-8 0,2 1 50 0,3 1-26 15,-1 0-3-15,1 0-7 0,2 3-11 0,1-2-7 0,1 3-5 16,0-2-6-16,2 3-5 0,-1 0-4 16,2 0 2-16,0 1-9 0,0 1-12 0,1-1 9 15,0 3-13-15,0 0-16 0,-2 2-49 0,0 1-46 16,1 1-77-16,1 0-77 0,-2 0-48 0,2 3-52 16,0-2-24-16,1 2-317 0,0 1-225 0</inkml:trace>
  <inkml:trace contextRef="#ctx0" brushRef="#br0" timeOffset="55100.87">24281 5924 344 0,'0'0'277'0,"0"0"-59"15,0 0-26-15,0 0-31 0,10-4-33 16,-10 4-34-16,0 0-6 0,0 0-24 0,0 0-4 16,0 0-13-16,0 0-7 0,8-4-10 0,-8 4-5 15,0 0-4-15,0 0-2 0,0 0-18 0,0 0-74 16,0 0-58-16,-6-6-29 0,6 6-40 0,0 0-196 15,-14-6 148-15</inkml:trace>
  <inkml:trace contextRef="#ctx0" brushRef="#br0" timeOffset="57196.93">20417 5481 56 0,'-1'-18'174'0,"1"2"-3"0,-1-2-52 16,-1 0-5-16,2 0 10 0,0 1-29 0,-2 0 14 15,2 0-20-15,0 3-16 0,-1-1-23 0,1 3-4 16,0 12-9-16,0-22-6 0,0 22-9 0,0-18-11 16,0 18-3-16,-1-11-4 0,1 11-4 0,0 0 0 15,0 0-4-15,0 0 7 0,0 0-1 0,7 7-28 16,-4 3 35-16,0 4-3 0,0 3 0 0,0 1 1 15,-1 5-5-15,0 2 1 0,1 1-1 0,-2 1 4 16,-1 3-2-16,0-2 4 0,-3 6-5 0,2-2 6 16,-1 0-7-16,0 1 10 0,-2-3 2 0,1 1 1 15,1-3 7-15,-1-3-4 0,0 0 0 0,1-3 6 16,-1 2-57-16,1-5-27 0,-2-1-75 0,0-4 4 16,2 1-71-16,-2-4-91 0,2-1 250 0</inkml:trace>
  <inkml:trace contextRef="#ctx0" brushRef="#br0" timeOffset="57747.71">20349 5411 10 0,'4'-22'249'0,"0"0"-44"0,2 2-53 16,2 0-37-16,4 0-25 0,3-1-21 0,3 2-8 15,4 1-2-15,2 3-18 0,5 1-6 0,8 0 3 16,2 3-6-16,4 1-7 0,2 3-3 0,4 2-9 15,3 0 0-15,3 3 4 0,2 2-1 0,0 1 1 0,5-1-2 16,13 5-3-16,2-3-2 0,2 3 5 16,3 1 6-16,2 1 2 0,2-1-5 0,2 2 3 15,-1-1-2-15,1 0-2 0,1 1 0 0,0-2 8 16,0 0 1-16,1 1-26 0,0-3 25 0,0 1-30 16,-2-1 31-16,-2 0-33 0,-3-2 35 0,-1-1-33 0,-2-1 36 15,-2 0-40-15,-2 0 36 0,-12-1-37 16,-1-1 37-16,0-1-33 0,-2 2 32 0,-1 0-37 15,-1-1 35-15,-2 1-27 0,-3 0 25 0,-1 0-27 16,-10 1 29-16,0 0-29 0,-4-1 30 0,-2 1-30 16,-6 0 32-16,-1 1-33 0,-1-1 34 0,-2 1-35 15,0 0 33-15,-5 0-36 0,-1 1 33 0,0-1-35 16,-1 0 31-16,-1 3-34 0,-2-1 30 0,0 1-29 16,0 1 32-16,-1 0-37 0,-2 1 38 0,0 1-33 15,0 2 28-15,0-2-3 0,-1 4-5 0,-2-2-2 16,-1 2-1-16,0 0 1 0,-1 1-5 0,-1 1 7 15,-3 0-6-15,2 2 0 0,-3 1 0 0,0 0-1 0,-2 2 1 16,0 1 2-16,-1 1-2 0,-1 1 2 16,-1 2 0-16,0 2-1 0,-1 0 4 0,0 1-1 15,-1 0 0-15,0 0-1 0,-1-1 5 0,-1 0-5 16,1 0 0-16,0 0-27 0,-1-1 33 0,0 0-24 16,0-1 28-16,0 0-26 0,-1 1 37 0,0-2-38 15,-1 0 33-15,1 0-30 0,-2-1 36 0,3-1-31 16,-2 1 35-16,2-2-32 0,0 1 37 0,0-5-34 15,0 2-1-15,0-2-98 0,1 0-31 0,0-1-40 16,-1-3-38-16,1 0-220 0,0-2 105 0</inkml:trace>
  <inkml:trace contextRef="#ctx0" brushRef="#br0" timeOffset="58397.62">20601 5851 9 0,'-16'-3'106'0,"4"2"5"0,1-1-22 0,11 2 3 0,-19-4-10 16,19 4 7-16,-14-2-5 0,14 2-3 0,-13-1 2 15,13 1 1-15,0 0 7 0,-14-2 3 0,14 2 0 16,0 0-2-16,0 0-12 0,-14-1 9 0,14 1-6 15,0 0-9-15,0 0-13 0,0 0-9 0,0 0-9 16,0 0-11-16,0 0 2 0,0 0 11 0,0 0 22 16,0 0 8-16,0 0 7 0,0 0 1 0,13 1-11 15,2 1-12-15,6-1-16 0,8 2-2 0,9 1-3 16,12 1-11-16,3 0-19 0,5 3 14 0,13 1-19 16,1 2 19-16,3-2-24 0,2 3 19 0,0-1-21 15,3 1 19-15,0-1-18 0,-1 0 16 0,2 0 3 16,-2 0 11-16,2-2-11 0,-3-1 1 0,1 1 1 15,1-1-3-15,0 0 3 0,3-1 5 0,0 0-2 16,-1-1-2-16,1-2 4 0,0 0-2 0,-4 1-3 16,-1-1-6-16,-3-1 7 0,-11 0-9 0,-3-1-7 15,-1-1 1-15,-3 0-1 0,0-1-2 0,-4 2 1 16,-2-2 2-16,-7-2 0 0,-1 2 0 0,1 0 5 16,-2 0-12-16,0 0 4 0,0 0-5 0,-1 0 3 15,-1 0 2-15,1 2 3 0,-3-1-5 0,0 1-3 16,-2-1 3-16,-2 4 6 0,-4-4-7 0,-2 3 0 15,-2-2-2-15,-1 1 0 0,-6-1-3 0,0 0-3 16,-2 0-35-16,-4 0-46 0,-1 0 0 0,-12-2-98 16,21 2-69-16,-21-2-91 0,15 3-243 0,-15-3-103 15</inkml:trace>
  <inkml:trace contextRef="#ctx0" brushRef="#br0" timeOffset="58594.39">23771 6078 5 0,'0'0'302'0,"0"0"-37"0,-9-6-87 0,9 6-6 16,0 0-66-16,0 0 13 0,-10-5-55 0,10 5 16 16,0 0-53-16,0 0 25 0,0 0-42 0,0 0 32 15,0 0-36-15,0 0-34 0,0 0-108 0,0 0-29 16,-12 0-182-16,12 0 196 0</inkml:trace>
  <inkml:trace contextRef="#ctx0" brushRef="#br0" timeOffset="61052.91">21217 5977 82 0,'0'0'149'0,"0"0"-16"15,0 0-35-15,0 0-17 0,-2-12-10 0,2 12-23 16,0 0-13-16,0 0-7 0,0 0-9 15,0 0-2-15,0 0-3 0,0 0-5 0,0 0-2 16,0 0-3-16,-2-12-8 0,2 12-8 0,0 0-1 16,0 0 5-16,0 0-15 0,0 0-7 0,0 0-5 0,0 0-13 15,0 0 6-15,0 0-5 0,0 0 0 16,0 0-1-16,0 0-93 0,0 0 40 0</inkml:trace>
  <inkml:trace contextRef="#ctx0" brushRef="#br0" timeOffset="61280.89">21216 5884 72 0,'0'0'166'0,"0"0"-45"0,0 0-36 0,0 0-31 15,0 0-19-15,0 0-11 0,0 0-8 0,0 0 0 16,0 0-4-16,0 0-6 0,0 0 5 0,-3 10-10 16,3-10-1-16,0 0 6 0,-3 13-5 0,3-13 12 15,-5 10-9-15,5-10-2 0,-6 11-7 16,6-11 14-16,-5 13-4 0,5-13 0 0,-5 13 2 0,5-13 4 15,-7 13 4-15,7-13 0 0,-6 15-39 16,6-15 39-16,-7 13 0 0,7-13-33 0,-6 12-69 16,6-12 24-16,-5 10-35 0,5-10-46 0,0 0 39 15</inkml:trace>
  <inkml:trace contextRef="#ctx0" brushRef="#br0" timeOffset="61830.97">21231 5959 165 0,'0'0'195'16,"6"-10"-42"-16,-6 10-30 0,0 0-24 0,4-13-10 16,-4 13-19-16,0 0-14 0,4-8-13 0,-4 8-11 15,0 0-10-15,0 0-11 0,0 0-14 0,4-10-6 16,-4 10 2-16,0 0 7 0,0 0-9 0,0 0 0 16,0 0 2-16,-7 11 5 0,7-11 0 0,-10 13-1 15,2-2 4-15,1 0-32 0,-4 2 40 0,-1 1-2 16,-3 5-3-16,-4 2 0 0,-2 1 3 0,-2 3-5 15,-5 1 0-15,-1 2 3 0,-1-1-6 0,-3 2 7 16,-1-2-1-16,0 0-1 0,-3 0 1 0,0 0 0 16,-8 0 0-16,5-3 1 0,-1-1-1 0,-1-2 3 15,-12 1 0-15,-2-1 3 0,-3-3 0 0,-3-3-3 16,-4-2-3-16,-4-1 2 0,-3-1 7 0,-2-4-1 0,-3-1 1 16,0-3 1-16,-4 0 3 0,-3-3-3 15,-1-3 3-15,-4 0 4 0,-2-4-2 0,-1 0 4 16,0-3 5-16,0-3 2 0,1 0-7 0,0-3 10 15,3 0-2-15,2-4 2 0,2 2-8 0,3-3-3 0,2 0-6 16,2-2-1-16,4 1-5 0,3-2 4 16,3 2-5-16,1-1-2 0,4 0-4 0,4 0-29 15,3 2 39-15,1 0-30 0,9 1 34 0,2 2-36 16,0 0 36-16,3 0-2 0,0-1-4 0,2 2-2 0,3-2 0 16,0 3 1-16,2-1 0 0,2 0 1 15,5 4 0-15,3 0-5 0,1-2 1 0,0 1 0 16,4 3 1-16,2 1-5 0,0-2-11 0,4 2 13 0,0 1-7 15,1 0 12-15,2 0-11 0,-1 2 14 0,3 0-12 16,0 1 9-16,1 0-10 0,7 6 10 16,-12-11-2-16,12 11-5 0,-10-8-13 0,10 8 10 0,-8-8 0 15,8 8-4-15,-8-6 0 0,8 6 3 0,0 0-3 16,-10-5-53-16,10 5-54 0,0 0-35 0,0 0-9 16,-9 5-23-16,9-5 18 0,0 0-143 0,5 13 238 15</inkml:trace>
  <inkml:trace contextRef="#ctx0" brushRef="#br0" timeOffset="62449.4">21134 6160 6 0,'0'0'229'0,"12"-3"-56"0,-12 3-54 0,0 0-30 0,11-2-23 15,-11 2-17-15,0 0-14 0,0 0-5 0,9 8-9 16,-9-8 0-16,0 11-9 0,0-11 0 0,-2 17-2 15,-2-5-4-15,1 1-1 0,-3 2 1 0,-2 1 1 16,-2 2-2-16,-1 1 1 0,-4 3-2 0,-1 0 7 16,-3 0-2-16,-6 3 12 0,-1-1-3 0,-2 0 0 15,-3 0-2-15,-3 1-1 0,-2-3 5 0,-2 1 5 16,-1 1-2-16,-11 1 1 0,-1 1-3 0,-3-1 0 16,-4 0-39-16,-3 0 43 0,-4 0-34 0,-3-2 43 15,-3-2-48-15,-2 2 40 0,-4-4-1 0,1-2 5 16,-4-1-38-16,2-2 38 0,-4 0-23 0,-1-3 33 15,-1-2-42-15,-2-1 38 0,0-2-6 0,-1-1-6 16,2-1-35-16,-2-1 43 0,2-2-44 0,1-1 46 16,0 0-35-16,1-1 40 0,1-2-38 0,2 0 40 15,1-1-43-15,3-2 37 0,2 1-34 0,4 0 36 16,12-4-40-16,1 3 32 0,3-3-35 0,4 2 36 0,1-1-40 16,6 1 44-16,6 0-48 0,5-1 36 15,1 2-35-15,6 0 37 0,2 1-38 0,4 2 39 16,3-3-35-16,1 3 37 0,3 0-38 0,0 1 36 15,1-1-38-15,11 3 40 0,-18-5-33 0,18 5 29 16,-14-4-37-16,14 4 35 0,-11-4-34 0,11 4 34 16,-9-4-39-16,9 4 28 0,0 0-85 0,-11-3 7 15,11 3-39-15,0 0 37 0,0 0-51 0,0 0 47 16,0 0-37-16,13 1 43 0,-13-1-44 0,22 4 57 0,-3-1-36 16,4 1 36-16,6-1-48 0,7 2 49 15,9 0-140-15,6 0 57 0</inkml:trace>
  <inkml:trace contextRef="#ctx0" brushRef="#br0" timeOffset="62914.54">20868 6447 24 0,'11'-11'273'0,"-2"3"-49"0,-2-2-44 16,1 3-36-16,-2 0-31 0,-6 7-30 0,9-10-27 15,-9 10-19-15,8-6-10 0,-8 6-6 0,0 0-6 16,0 0-1-16,0 0-5 0,0 0-3 0,-1 15 0 16,-4-5 3-16,-3 3-5 0,-1 3 0 0,-4 2 0 15,-2 6 2-15,-2-1-3 0,-3 6 1 0,-4 1 1 16,-1 2 3-16,-3 2-27 0,-5 6 38 0,0 1-5 15,-3 0-3-15,-1 0 1 0,-2 2 1 0,-1-2-2 16,-1 2 2-16,-2-2 30 0,0-1-12 0,-4 0-3 16,2 1 2-16,-3-4-7 0,-1-1-3 0,-1-1-2 15,-2-1 2-15,0-2-1 0,-2 0-15 0,-1-5 39 16,-1 2-42-16,1-3 41 0,-1-3-45 0,-2 1 4 16,1-2 3-16,1-3 2 0,-1 0-3 0,9-3 1 15,1-1 1-15,1 0 38 0,1-2-50 0,4 1 41 0,4-5-44 16,5 4 43-16,2-5-47 0,5-1 40 0,3 1-40 15,3-2 42-15,3-1-39 0,3 0 41 16,0 0-42-16,3-1 45 0,1 2-44 0,9-6 43 16,-15 5-47-16,15-5 43 0,-7 5-94 0,7-5 3 0,0 0-114 15,0 0 34-15,10 4-66 0,-10-4-183 0,26-4 155 16</inkml:trace>
  <inkml:trace contextRef="#ctx0" brushRef="#br0" timeOffset="63645.82">21293 6509 98 0,'14'-12'253'0,"-3"1"-56"0,0 4-35 0,-3 0-35 16,0 1-31-16,-8 6-28 0,12-10-23 0,-12 10-16 15,11-5-5-15,-11 5-6 0,0 0-6 0,10 6-3 16,-10-6-1-16,4 16-1 0,-4-3 1 0,0 5 2 0,-3 5-2 16,-2 3-1-16,-2 3 1 0,-6 10-32 15,0 1 44-15,-3 3-38 0,-4 7 40 0,-1 3 1 16,-3 0-7-16,0 0-3 0,-2 0 2 0,-3-1-5 16,-1 0 3-16,-2-1-6 0,-3-3 1 0,-2 0 2 15,-3-2 7-15,-2-1-43 0,-3-2 52 0,-1-2-34 0,-3-1 59 16,-2 0-35-16,-2-4 37 0,-3 0-46 15,-3-2 40-15,1-2-41 0,-6-2 42 0,-2-1-44 16,-2-4 38-16,-3 0-4 0,1-1 33 0,-2-1-49 16,2-4 37-16,-1 2-50 0,1-3 37 0,2 1-42 0,2-4 39 15,2 1-49-15,3-2 42 0,11-3-45 0,0 1 40 16,3-1-44-16,1-1 38 0,3-1-40 0,7-1 42 16,2-1-45-16,3 0 43 0,1-1-42 0,4-1 44 15,1 1-45-15,2-1 47 0,1 1-49 0,1 0 45 16,0 0-42-16,1-2 38 0,2 2-42 0,-1 0 41 15,3-1-39-15,-2-1 43 0,2 0-39 0,0 0 40 16,0 3-48-16,1-4 47 0,2 0-45 0,1-1 43 16,1 3-41-16,11-5 44 0,-19 5-27 0,19-5 83 15,-13 3-36-15,13-3 45 0,-12 4-28 0,12-4 15 16,0 0-30-16,-14 1 7 0,14-1-30 0,0 0 21 16,0 0-8-16,0 0 6 0,-12 3-16 0,12-3-5 15,0 0 1-15,0 0-1 0,0 0-10 0,0 0 6 16,0 0-11-16,0 0 9 0,0 0-1 0,0 0 12 15,0 0 4-15,0 0-12 0,-14 0 9 0,14 0-22 16,0 0 9-16,0 0-5 0,0 0-5 0,11-6-2 16,-11 6 2-16,0 0-6 0,0 0 5 0,10-6-5 15,-10 6 1-15,0 0-4 0,0 0 5 0,0 0-2 0,8-4 6 16,-8 4-18-16,0 0 15 0,0 0-2 0,0 0 1 16,0 0-2-16,0 0 3 0,0 0-2 15,9-6 0-15,-9 6 2 0,0 0 0 0,0 0 1 0,0 0-1 16,0 0-4-16,0 0 7 0,0 0-13 0,0 0 10 15,0 0-18-15,6-7-52 0,-6 7 0 0,0 0-58 16,0 0 8-16,0 0-77 0,0 0 17 0,0 0-73 16,-6-11 14-16,6 11-287 0,-10-7-27 0</inkml:trace>
  <inkml:trace contextRef="#ctx0" brushRef="#br0" timeOffset="64429.18">14480 6820 50 0,'-10'11'210'0,"10"-11"20"16,0 0-89-16,0 0 15 0,0 0-52 0,0 0 79 16,0 0-24-16,24-7 5 0,-8-4-43 0,9-4 17 15,4-5-56-15,6-1 32 0,2-1-4 0,1-2 0 16,7-5-38-16,2 0 14 0,0 0-15 0,-3 1-21 16,2-1-29-16,-10 4 22 0,2-1-26 0,0 1 15 15,-2 0-29-15,-2 0 21 0,-1 1-25 0,-3 2 21 16,0 0-29-16,-6 5 22 0,-2 0-19 0,-2 1 23 15,-5 3-26-15,1 1 8 0,-5 0-41 0,0 4 25 16,-1-1-43-16,-3 3 3 0,0 0-69 0,-7 6 14 16,12-10 10-16,-12 10-17 0,0 0 11 0,7-6-10 15,-7 6-17-15,0 0-18 0,-6 6 17 0,6-6-32 16,-14 13-2-16,4-3-109 0,-3 4 267 0</inkml:trace>
  <inkml:trace contextRef="#ctx0" brushRef="#br0" timeOffset="64714.23">14656 6869 152 0,'-4'10'232'0,"4"-10"-28"0,0 0-54 15,15 0 27-15,-4-4-56 0,3-2 33 16,7 0-65-16,0-4 29 0,7-1-38 0,5-4 18 16,4-2-46-16,-2 0 52 0,1 0-44 0,0 0 39 0,0-1-53 15,0-1 30-15,0 2-48 0,-2 0 33 0,0 1-40 16,-6 1 20-16,-1 2-37 0,-3 3 32 0,-5-1-5 15,2 2-7-15,-7 2 0 0,0 0-7 0,-1 1-2 16,-4 1-3-16,1 0-4 0,-1 1-2 0,-9 4-5 16,15-8 7-16,-15 8-4 0,12-6 1 0,-12 6-5 15,10-5-2-15,-10 5-1 0,8-4-3 0,-8 4-13 16,0 0-25-16,11-4-17 0,-11 4-19 0,0 0 4 16,0 0-9-16,0 0 3 0,0 0 2 0,0 0-22 15,0 0-19-15,0 0-36 0,4 8-22 0,-4-8-221 16,-8 8 140-16</inkml:trace>
  <inkml:trace contextRef="#ctx0" brushRef="#br0" timeOffset="65929.39">14896 6841 116 0,'0'0'178'0,"1"-11"-1"0,-1 11-83 0,0 0 18 16,0 0-66-16,0 0 25 0,0 0-53 0,2-11 34 15,-2 11-53-15,0 0 37 0,0 0-42 0,0 0 38 16,0 0-40-16,0 0 49 0,0 0-49 0,-3 9 42 15,3-9-45-15,-4 10 43 0,4-10-3 0,-5 18-3 16,3-7 6-16,-1 0-8 0,0 3-6 0,0 3-2 16,1 0-2-16,0 1 5 0,1 1 4 0,1 2 18 15,1 4-9-15,1-2-5 0,4 2 29 0,1 3 23 16,3 0-9-16,5 3-2 0,5 2-6 0,3-4-44 16,3 0 37-16,4-1-26 0,4 0 39 0,9 3-51 15,3-2 43-15,3-2-20 0,4-1-15 0,0-3 0 16,5-1-4-16,0-4 0 0,3 0-1 0,-1-3-3 15,-5-5 36-15,1-1 7 0,3-3-4 0,0-2 1 0,2-1 5 16,3-3-13-16,1 0-6 0,11-3-8 0,2-2-11 16,-1 0-4-16,1-1 3 0,-1-3 2 15,1 0-1-15,-1-1 20 0,-2-1-13 0,0-3-6 0,0-2 1 16,-2 0-10-16,-1-1-1 0,1-2-13 16,-3 1 6-16,-1 0-5 0,-1-2 5 0,-2 0-6 0,-2 1 3 15,-4-2-11-15,-3 1 11 0,-1 0-1 16,-10 3-4-16,-1 0-7 0,-2-1 14 0,-1-3-12 0,-1 1 10 15,0-1-11-15,-1 1 9 0,-1-3-6 0,2 0 6 16,-1-1-8-16,5-4-1 0,-7 3 1 0,0 1 2 16,-1-1 6-16,-2 1-5 0,-2 0 8 0,-1 1-13 15,-2-1 10-15,-1 2-11 0,-2-1 11 0,-5 4 4 16,-2-2-14-16,1 0-1 0,-1 1 11 0,-1-3-11 16,0 2 11-16,-2-2-14 0,1 0 10 0,0 1-5 15,-1-3 14-15,2-3-19 0,-3 3 18 0,1 0-19 16,3-3 16-16,-4 3 1 0,1 1-18 0,-1 0 5 15,2 1 14-15,-1 0-15 0,1 1 13 0,-1 1-12 16,2 1 10-16,-1 1-7 0,0 0 12 0,1 1-16 16,-1-1 13-16,2 2-11 0,0-1 0 0,0 1 2 15,2 0 2-15,1 0 12 0,1 1-16 0,-1-1 16 16,2 0-20-16,1 1 15 0,0 0-19 0,1 0 12 0,0 1-6 16,-2 1-6-16,2-1 8 0,-3 1 17 15,0 0-14-15,-5 3 13 0,0 0-11 0,-1 0 15 16,-2 0-19-16,-2 0 12 0,-3 2 1 0,0-1 0 15,0-1-6-15,-1 2-4 0,-1 0 4 0,-1 1 0 0,-2 0 4 16,1-1-6-16,-2 1 2 0,1 1-5 0,-6 7-2 16,10-14 9-16,-10 14-3 0,7-12 3 15,-7 12-1-15,5-9-4 0,-5 9-1 0,4-9-6 0,-4 9 6 16,0 0-5-16,3-10 1 0,-3 10-2 0,0 0 1 16,-7-9 2-16,7 9-6 0,-13-2 6 0,13 2-6 15,-19-4-3-15,19 4-11 0,-22-2 0 0,22 2 4 16,-22-3-20-16,22 3-4 0,-21 0 2 0,21 0 1 15,-21-2-13-15,21 2 2 0,-17 0 0 0,17 0-2 16,-19-3 6-16,19 3 3 0,-21-2 6 0,21 2 5 16,-21-2 4-16,8 0 9 0,1 1 1 0,-2 0-2 15,1 0 6-15,-1 1 2 0,-1-2 5 0,1 1-2 16,-2-1 2-16,3 2 2 0,-1 0-4 0,1 0 4 16,13 0-1-16,-21-1 0 0,21 1 4 0,-15 0 3 15,15 0-2-15,-14-1 1 0,14 1 1 0,0 0 1 0,-13-1 6 16,13 1-4-16,0 0 10 0,0 0-2 15,0 0 1-15,12-1 4 0,-12 1 3 0,21-2 0 16,-8 1 7-16,4 1 7 0,1-1-5 0,2-2 0 16,2 1-9-16,-2 1 4 0,3-1-3 0,3 0-4 15,-1 1 2-15,-2 0-6 0,-3 0-2 0,1 0-3 16,-3 1-1-16,-2 1-3 0,-1 0-3 0,0 0 3 16,-3 3 0-16,1-1 1 0,-3 2-5 0,1 1 5 0,0 1 0 15,-2 4-3-15,-2-3 5 0,1 4-3 0,-3 1-4 16,-1 1 8-16,0 2-1 0,-1-2 3 15,-1 4-33-15,0 0 41 0,-1 1-35 0,0-1 33 0,-1 2-28 16,0-1 37-16,0 0-37 0,-2 2 36 0,2-2-20 16,-2 0 20-16,0 0-21 0,0-1 19 0,-1-2 1 15,1 2-15-15,0-4-49 0,0-1-77 0,1-1-79 16,1-1-72-16,0-11-164 0,0 20 95 0</inkml:trace>
  <inkml:trace contextRef="#ctx0" brushRef="#br0" timeOffset="70679.3">25839 3555 165 0,'4'-9'253'0,"-1"1"-67"16,-3 8-16-16,9-17-26 0,-9 17 16 15,7-14-40-15,-7 14-9 0,8-14-36 0,-8 14-1 0,5-9-24 16,-5 9-5-16,6-9-22 0,-6 9-3 0,0 0-16 15,8-8 3-15,-8 8-13 0,0 0 8 0,0 0-3 16,0 0 2-16,0 0-7 0,0 15 11 16,-3-5-7-16,-2 3 9 0,-1 1-7 0,-3 5 7 0,0 0-1 15,-5 6 3-15,1 0 0 0,-3 2 4 0,-1 3-3 16,-2 0-2-16,1 1-2 0,0 1-2 0,0-2 3 16,-1-1-10-16,2-4 13 0,2-1-13 0,-1-1 9 15,5-5-7-15,-3-1 8 0,5-5-3 0,0 1-11 16,0-2 18-16,2-1 22 0,1-1 83 15,-1-2 47-15,7-7 29 0,-11 11-6 0,11-11-44 0,0 0-26 16,0 0-34-16,-12-4-13 0,12 4-11 0,-1-19 0 16,0 6-27-16,2-5 6 0,0-1-19 0,4-4 11 15,1-6-21-15,4 0 11 0,3-6-19 0,2-2-13 16,2-1 10-16,5 1-4 0,3-1-3 0,3-5-37 16,-2 8 41-16,10-8-33 0,-2 2 42 0,-5 9-39 15,0 0 45-15,0 2-38 0,-2 3 39 16,0 2 0-16,-5 5-15 0,-3 1 13 0,-4 4-2 0,1 2-1 15,-5 2-5-15,0 1 1 0,1 1 0 0,-4 1-6 16,1 1 1-16,-1 1-10 0,-8 6 7 16,10-8-5-16,-10 8 11 0,0 0-1 0,16 2 0 15,-16-2 2-15,9 13 1 0,-4 0-6 0,-1 2 6 16,0 1-2-16,1 5-5 0,-3 3 8 0,2 1-9 0,-2 1 11 16,0 3 0-16,0-1 3 0,-2 4-3 0,0-3 3 15,0 5-2-15,0-4 8 0,0-1-11 0,0-1 5 16,0 7-9-16,-2-8 3 0,1 1 0 0,0-1 4 15,-1-2-2-15,2 0 1 0,-2-2-1 16,0-3-3-16,2-1-11 0,-2-1 16 0,2 0-7 0,-2-1 10 16,0 0-12-16,0-3-31 0,1-1-50 0,-1 0-40 15,0-2-45-15,-2 0-49 0,1-1-50 0,-1-2-25 16,4-8-247-16,-10 14-47 0</inkml:trace>
  <inkml:trace contextRef="#ctx0" brushRef="#br0" timeOffset="70913.03">25540 3763 337 0,'0'0'301'16,"-9"-11"-52"-16,9 11-29 0,-4-10-23 0,4 10-40 16,0 0-34-16,4-15-26 0,-4 15-22 0,9-7-5 15,-9 7-4-15,19-7-10 0,-7 4-15 0,0 0-7 16,4 2 0-16,2-1-9 0,1 1-1 0,2 0-7 15,1 1-4-15,1 0-4 0,1 0 2 16,3 0-8-16,-2 0-36 0,0 1-28 0,-2 0-41 0,-1-1-55 16,0 0-15-16,-1 0-52 0,-2-1-24 0,0 0-120 15,-2-1 175-15</inkml:trace>
  <inkml:trace contextRef="#ctx0" brushRef="#br0" timeOffset="71780.34">26557 3942 64 0,'0'0'394'0,"0"0"-101"0,0 0-39 0,-10 4-24 15,10-4-55-15,0 0-28 0,0 0-28 0,0 0-25 16,8-12-17-16,-8 12 7 0,14-13-6 0,-3 7 2 16,0-2 8-16,5-1 10 0,3-1-24 0,0 0-17 15,8-4-27-15,0 1 8 0,7-3 1 0,1-2 0 16,1 1-14-16,3-1 12 0,1-1-15 0,0 0 2 15,2-1 1-15,-2 1-8 0,2 0-3 0,-1 0-3 16,-3 0 1-16,0 0-9 0,-2 3 4 0,-2-2-35 16,-7 3 31-16,-2 1-26 0,-1 0 36 0,-6 1-37 15,0 1 41-15,0 0-36 0,-3 1 35 0,-3 1-32 16,-1 1 32-16,0 0-38 0,-2 1 41 0,0 2-42 16,-2-1 45-16,-7 7-40 0,11-11 36 0,-11 11-40 15,12-7 39-15,-12 7-37 0,8-8 30 0,-8 8-37 16,7-6 37-16,-7 6-31 0,0 0 25 0,0 0-23 15,0 0 33-15,0 0-29 0,0 0 31 0,0 0-34 16,0 0 36-16,0 0-37 0,-7-6 19 0,7 6-40 16,0 0 25-16,-12 1-33 0,12-1 29 0,0 0-33 15,-15 2 16-15,15-2-33 0,0 0 18 0,-13 1-5 16,13-1 25-16,0 0-9 0,-16 0 27 16,16 0-16-16,-13-1 24 0,13 1-25 0,-14-3 34 0,14 3-46 15,-17-4 48-15,17 4-19 0,-18-6 23 0,18 6-20 16,-14-5 15-16,14 5-11 0,-12-2 21 0,12 2-22 15,-10-4 17-15,10 4-13 0,0 0 20 0,-11-2-16 16,11 2 27-16,0 0-11 0,0 0 28 16,-12-5-24-16,12 5 26 0,0 0-35 0,0 0 32 0,0 0-41 15,0 0 12-15,0 0-13 0,2-13 25 0,-2 13-32 16,0 0 28-16,12-7-35 0,-12 7 26 0,11-6-27 16,-11 6 27-16,20-6-30 0,-9 4 29 0,0-1-34 15,3 1 34-15,-3 0-33 0,3 0 36 0,-1 1-27 16,-2 0 20-16,-11 1-25 0,22-3 22 0,-22 3-19 15,17-3 22-15,-17 3-29 0,11 0 19 0,-11 0-20 16,0 0 24-16,16 1-19 0,-16-1 24 0,5 7-22 16,-5-7 24-16,3 13-26 0,-3-13 29 0,0 17-29 15,-2-5 27-15,0-2-29 0,-2 3 30 0,-1 2-22 16,3 0 24-16,-5 1-23 0,3 0 24 0,-1 0 1 16,-1 2-2-16,-2-2-1 0,2 0 4 0,1 0-6 15,-1 0-3-15,1 0 0 0,-4-1 7 0,4 0-24 16,-1-1 26-16,1 0-25 0,-1 0 27 0,-1 0-1 15,4-2-21-15,-1-1-11 0,0 0-58 0,1-1-52 16,-1 0-26-16,4-10-8 0,-4 18-12 0,4-18-8 16,-2 16-7-16,2-16-34 0,-1 14-142 0,1-14 180 15</inkml:trace>
  <inkml:trace contextRef="#ctx0" brushRef="#br0" timeOffset="73011.57">27851 2994 160 0,'0'0'235'0,"0"0"-45"15,6-10-41-15,-6 10-36 0,0 0-27 0,0 0-31 16,4-8-13-16,-4 8-20 0,0 0-8 0,0 0-12 15,0 0-3-15,0 0-6 0,0 0 7 0,0 0 0 16,0 0-2-16,0 0-5 0,0 0 6 16,-7 12 0-16,7-12 0 0,-9 14-1 0,4-6-6 15,-1 2 6-15,-1 1 2 0,-1 2 0 0,0 1 3 0,-3 2 0 16,2 1 1-16,-1 0-2 0,0 0-1 0,4-3-2 16,-3 1 2-16,3 0-3 0,0-2 3 0,-1 1 8 15,2-1-6-15,1-1 11 0,1-1-8 16,1 1 0-16,0-2 0 0,2-10 4 0,0 19-6 15,0-19 2-15,0 18 6 0,0-18-7 0,7 18 1 16,-7-18 1-16,9 15 2 0,-4-7-5 0,-5-8-11 0,11 13 14 16,-11-13-2-16,10 10 3 0,-10-10-3 15,10 8 4-15,-10-8 17 0,8 7 30 0,-8-7 2 0,0 0-9 16,9 7 6-16,-9-7-15 0,0 0 5 16,8 7-13-16,-8-7 2 0,0 0-19 0,0 0 4 15,0 0-13-15,8 8 6 0,-8-8-12 0,0 0 8 0,0 0-9 16,0 0 11-16,0 0-12 0,7 6 8 15,-7-6-10-15,0 0 6 0,0 0-6 0,0 0 9 0,0 0-11 16,0 0 15-16,0 0-11 0,0 0 6 16,0 0-10-16,0 0 14 0,6 6-11 0,-6-6 10 15,0 0-12-15,0 0 9 0,0 0-5 0,0 0 6 16,0 0-8-16,0 0 11 0,0 0-10 0,0 0 37 0,0 0 0 16,0 0 15-16,0 0-16 0,0 0 10 15,0 0-20-15,0 0 5 0,0 0-23 0,12 3 12 16,-12-3-16-16,0 0 21 0,0 0-24 0,0 0 19 15,9-3-20-15,-9 3 16 0,0 0-22 0,14-2 19 16,-14 2-16-16,11-4 21 0,-11 4-25 0,16-4 66 16,-16 4-29-16,17-6 57 0,-8 3-49 0,-9 3 49 15,19-8-53-15,-10 2 24 0,3-1-40 0,0 0 23 16,0-1-38-16,-1 0 19 0,0-1-24 0,0 0 31 16,1 0-28-16,-2 0 22 0,0-1-39 0,-1 0 45 15,0-1-33-15,0 1 35 0,-3-2-34 0,4 2 31 16,-4-2-38-16,0 1 33 0,-1-1-36 0,3 0 31 0,-4 1-31 15,2-2 28-15,-2 0-26 0,-1 1 35 16,1 1-5-16,0-1-4 0,-1 2-8 0,0-1 2 16,-1 0-1-16,1 1-2 0,-1-1-3 0,-2 11-12 15,4-19 14-15,-4 19-3 0,2-15 8 0,-2 15-5 16,0-15-1-16,0 15 0 0,2-13-6 0,-2 13 5 16,0-10 3-16,0 10-4 0,0 0-4 0,0-15-1 0,0 15 5 15,0 0 1-15,2-12 0 0,-2 12-4 16,0 0 2-16,0 0-6 0,1-11-27 0,-1 11-46 15,0 0-12-15,0 0-31 0,0 0-5 0,0 0-22 16,0 0-14-16,-5-9-25 0,5 9-16 0,0 0 1 16,0 0-191-16,0 0 149 0</inkml:trace>
  <inkml:trace contextRef="#ctx0" brushRef="#br0" timeOffset="73678.5">28366 3139 24 0,'-6'13'52'0,"-1"2"-12"0,-1 0-11 0,0 1 1 0,-2 3-8 15,-1 1-7-15,0-2 4 0,2 1 2 0,-3 1-13 16,3-1 7-16,-3 0-5 0,2 1-5 0,2-3 9 16,-1 1-11-16,2-4 5 0,-1 0-7 0,2-2-6 15,1 0 16-15,-1-3-13 0,2 0 23 0,4-9 100 16,-8 14 78-16,8-14 43 0,-6 11-41 0,6-11-25 15,0 0-54-15,0 0-14 0,0 0-33 0,0 0 0 16,0 0-31-16,0 0 6 0,0-14-24 0,5 5 7 16,-2-2-20-16,3-2 8 0,1-3-24 0,1-2 19 15,1-2-14-15,3-4 10 0,1 1-18 0,1-2 15 16,-1 1-16-16,1 1 16 0,1-1-22 0,-1 1 16 16,1 2-12-16,1-2 11 0,-1 4-12 0,-1-1 11 15,2 4-14-15,0 1 17 0,0 0-13 0,0 2 7 16,-1 0 7-16,3 1 5 0,-2 3-11 0,-1 0 8 15,-1 2-20-15,1 1 18 0,-1 1-14 0,-3 0 8 16,1 1-5-16,-2 2 7 0,-10 2-9 0,18-3 7 16,-18 3-10-16,13 1 12 0,-13-1-11 0,11 5 12 15,-11-5-12-15,9 9 16 0,-9-9-14 0,5 13 11 16,-5-13-8-16,3 18 10 0,-3-18-12 0,0 21 10 16,-2-9-6-16,0 0 15 0,-2 1-24 0,-1 1 4 15,0-1 2-15,-1-1 7 0,0 1-12 0,0-2 4 16,-1 1 1-16,-2-1 5 0,0-1 2 0,-1-1 0 15,-2 0 4-15,0-1 2 0,0 0-6 0,-3-2 2 16,2 0 1-16,-2-2 2 0,1 0 3 0,-2-1-4 16,1-1 15-16,3 1-18 0,-3-3-5 0,3 1-55 15,12-1-30-15,-24-1-38 0,24 1-78 0,-19-1-11 16,19 1-139-16,-14-7 189 0</inkml:trace>
  <inkml:trace contextRef="#ctx0" brushRef="#br0" timeOffset="73962.92">28789 3169 47 0,'13'0'228'0,"-13"0"-66"0,0 0-42 0,0 0-28 0,11 2-33 15,-11-2-15-15,0 0-8 0,0 0-10 0,3 13-1 16,-3-13-5-16,-3 11-7 0,3-11-1 0,-6 15 0 15,1-6-2-15,0 1-1 0,-1 2-7 0,-1-1 1 16,0 1 0-16,0 0 0 0,0 0-1 0,-1-1-2 16,-2 1 7-16,4-2-6 0,-1 3 6 0,-1-3-2 15,-1 2 0-15,2-2 0 0,-1 1 3 0,0 0 10 16,0-1-9-16,1 1 3 0,-1-2 4 0,1 1-1 16,-2-1 5-16,5-1-1 0,-3-1-32 0,3 1-28 15,4-8-42-15,-9 13-24 0,9-13-27 0,-7 9-87 16,7-9 69-16</inkml:trace>
  <inkml:trace contextRef="#ctx0" brushRef="#br0" timeOffset="74521.67">28689 3234 230 0,'5'-13'213'0,"-1"1"-42"0,2 1 0 15,0-1-49-15,1 1-12 0,4-1-24 0,-2 1-17 16,2 3-14-16,0-3-14 0,0 2-7 0,3 2 25 15,-1 0-18-15,0-1 2 0,1 2-17 0,0 2 6 16,1-1-8-16,0 0 4 0,1 2-12 0,0 1-1 16,2 0-5-16,0 1 6 0,-2 0-13 0,2 1 5 15,-3 0-11-15,1 0 19 0,-2 0-36 16,-14 0 35-16,24 1-12 0,-24-1 5 0,16 2-12 0,-16-2 9 16,17 4-7-16,-17-4 5 0,9 8-4 0,-9-8 4 15,9 14-6-15,-9-14 8 0,4 21-5 0,-3-9 7 16,0 1-9-16,-1 1 13 0,0 1-13 0,-1 3 3 15,1 0 0-15,0 0 14 0,0 0-19 0,1 2 13 16,0-1-6-16,0-1 8 0,1-1-14 0,0 2 11 16,1-2-7-16,1-2 9 0,0-1-8 15,-1 0 22-15,2-2 1 0,-1-2 26 0,0 0 1 0,1-1 53 16,-5-9-33-16,11 14 15 0,-11-14-46 0,15 7 58 16,-15-7-38-16,15 5 31 0,-15-5-55 0,18-1 32 15,-18 1-40-15,21-5 23 0,-11-1-34 0,1 0 25 16,1-2-37-16,-1-1 30 0,0-2-39 0,1 1 30 15,0-3-36-15,0-1 31 0,-1 1-35 0,0-3 38 16,-2 3-43-16,-1-2 42 0,-1 2-39 0,-1-1 32 16,0 0-38-16,0-1 37 0,-1 1-37 0,-1 0 41 15,0 1-40-15,-2 1 35 0,1 1-34 0,-1 0 31 16,0 2-29-16,-2 9 38 0,4-18-6 0,-4 18-3 16,4-14-2-16,-4 14-2 0,2-13-1 15,-2 13-3-15,2-12 0 0,-2 12-2 0,0 0-7 0,3-12 4 16,-3 12 4-16,0 0-3 0,4-12-14 0,-4 12-66 15,0 0 4-15,0 0-18 0,0 0 4 0,0 0-28 16,0 0-22-16,-2-10-16 0,2 10-9 16,0 0-24-16,0 0-25 0,-13 3-7 0,13-3-180 15,-10 3 143-15</inkml:trace>
  <inkml:trace contextRef="#ctx0" brushRef="#br0" timeOffset="75513.7">26427 3968 104 0,'0'0'303'0,"0"-11"-77"15,0 11-47-15,0 0-21 0,0 0-29 16,0 0-1-16,0 0-34 0,0 0-14 0,0 0-23 16,0 0-13-16,0 0-15 0,0 0-7 0,9-4-5 0,-9 4 8 15,0 0 9-15,14 4 52 0,-5-1-13 0,7 2 31 16,1 0-10-16,6 3 1 0,8 0-15 0,1 2-8 15,8 3-13-15,3-1-14 0,0 3-8 16,4-1-13-16,-2 1 3 0,0 0 4 0,0 1-8 16,-1 0-6-16,1 0-1 0,-4-2-1 0,2 1-4 15,-5-1 0-15,-2 0-3 0,-5-4 0 0,-4 1-5 0,-2-4 3 16,-5 1 1-16,2-1 0 0,-5-1 1 0,-2-2-1 16,1 0 3-16,-3 0-2 0,-2-1-1 0,1 1-2 15,-2-1-11-15,-10-3 8 0,17 4 9 0,-17-4-3 16,11 3 4-16,-11-3 8 0,0 0 13 15,16 2 1-15,-16-2-7 0,0 0-10 0,11-5-5 0,-11 5 1 16,4-9-12-16,-4 9 3 0,0-12 4 0,0 12-7 16,-2-18-6-16,0 8 4 0,-1 1-1 15,-3-4-1-15,-2 3-2 0,0-3-2 0,-1 0 2 16,0 1-6-16,-2-1-6 0,2 2 17 0,0 1 1 16,1 1-1-16,0 2-4 0,3 0 3 0,5 7 0 15,-10-13-3-15,10 13-2 0,-8-8-2 0,8 8-7 0,-6-7-2 16,6 7 3-16,0 0 6 0,0 0 4 0,0 0 2 15,0 0 0-15,-9 6 1 0,9-6-2 16,0 0 3-16,0 17 0 0,0-17 0 0,2 19-6 16,-2-19 6-16,0 21 3 0,0-8 0 0,0-2 0 15,0 2-2-15,0 0 3 0,-2 0-1 0,0 0 2 16,2-1-9-16,-4 2 6 0,1-1-8 0,-2-1 6 0,0 1-8 16,-1-1 12-16,2-1-11 0,-1-2 14 0,-4 1-11 15,4-1 5-15,-3-1-9 0,1 0 18 16,-1 0-12-16,0-2 9 0,1 0-11 0,-3 1 4 15,0-3-55-15,1 0 4 0,1 0-39 0,-4-2-30 16,12-2-39-16,-16 6-40 0,16-6-39 0,-16 3-11 0,16-3-231 16,0 0 33-16</inkml:trace>
  <inkml:trace contextRef="#ctx0" brushRef="#br0" timeOffset="76256.91">27778 4348 174 0,'8'-6'207'16,"-8"6"-53"-16,0 0-26 0,0 0-29 0,0 0-14 15,0 0-8-15,0 0-13 0,0 0-9 0,8-4-9 16,-8 4-10-16,0 0-10 0,0 0-5 0,0 0-6 16,0 0-4-16,0 0-3 0,0 0-6 0,0 0 1 15,0 0-2-15,0 0-5 0,0 0 2 0,0 0-1 16,0 0 2-16,0 0-2 0,0 0 0 0,0 0-2 16,0 0-3-16,0 0 5 0,0 0-1 0,0 0-1 15,0 0-2-15,0 0 3 0,0 0-1 0,0 0-2 16,0 0 1-16,0 0 2 0,0 0-1 0,0 0 2 15,0 0 1-15,0 0-2 0,0 0 0 0,0 0 4 16,0 0 0-16,0 0 5 0,0 0 4 0,0 0-5 16,0 0 0-16,0 0 0 0,0 0 2 0,0 0-1 15,0 0 2-15,0 0-6 0,0 0 4 0,0 0 2 16,0 0 1-16,0 0 7 0,0 0 20 0,0 0-4 16,0 0 2-16,0 0-5 0,0 0-4 0,8-6-7 15,-8 6-3-15,0 0-7 0,0 0 2 0,0 0-5 16,0 0 4-16,0 0-7 0,0 0 5 0,6-7-5 15,-6 7 6-15,0 0-4 0,0 0 1 0,0 0-6 16,0 0 6-16,0 0-3 0,0 0 1 0,0 0-7 16,0 0 9-16,0 0-6 0,3-8 3 0,-3 8-3 15,0 0 0-15,0 0-1 0,0 0 3 0,0 0-11 16,0 0 14-16,0 0-4 0,0 0 3 0,0 0-5 16,0 0 5-16,0 0-4 0,0 0 3 0,0 0-3 15,0 0 4-15,0 0-3 0,0 0 0 0,0 0-18 16,0 0 19-16,0 0-12 0,0 0-13 0,0 0-26 15,0 0 1-15,0 0-16 0,0 0-25 0,0 0-4 16,-5-7-35-16,5 7 3 0,0 0-110 0,0 0 76 16</inkml:trace>
  <inkml:trace contextRef="#ctx0" brushRef="#br0" timeOffset="76745.46">27847 4307 98 0,'0'0'207'0,"0"0"-60"0,0 0-33 0,0-11 2 16,0 11-32-16,0 0 31 0,4-10 9 0,-4 10 7 15,0 0-23-15,0 0-21 0,0 0-29 0,0 0-2 16,3-9-22-16,-3 9-3 0,0 0-17 0,0 0-3 15,0 0-8-15,0 0 6 0,0 0-12 0,0 0 8 16,-14 7-8-16,14-7 7 0,-11 14-6 0,2-5 2 16,0 1-2-16,-2 1 7 0,-1 2 2 15,1 2-2-15,-1 0 3 0,-1 0 2 0,2 2-1 0,-1-1-6 16,2 0 6-16,-1 2 0 0,-1-3-3 0,3 2 1 16,-1-1 0-16,-2-1 2 0,3-2 0 0,3 0 2 15,-4 2 6-15,3-4 1 0,-1 3 1 0,1-4-7 16,0 2-7-16,0-2-89 0,3-2-44 15,0 1-47-15,4-9-16 0,-7 12-21 0,7-12-83 0,0 0 250 16</inkml:trace>
  <inkml:trace contextRef="#ctx0" brushRef="#br0" timeOffset="77329.88">27958 4454 292 0,'10'-8'280'0,"-1"0"-58"0,1 2 5 0,-2 0 0 15,-1-1-29-15,-7 7-31 0,13-9-37 0,-13 9-29 16,11-7-24-16,-11 7-16 0,7-7-22 0,-7 7-7 16,0 0-12-16,10-3-8 0,-10 3 1 0,0 0-6 15,0 0-1-15,4 12 4 0,-4-12 1 0,-4 12-35 16,-1-3 39-16,2 0-36 0,-1 1 40 0,-2 2-38 16,-1 0 32-16,1 1 4 0,-2 2-7 0,-1-2 1 15,2 5-3-15,-4-2 0 0,2 1-3 0,2 0 2 16,-3 0 1-16,0-1-3 0,3 1 4 0,-2 0-4 15,-2-1 6-15,5-1 1 0,-3 0-2 0,2-2 3 16,0 0-7-16,0-1 9 0,2-1-6 0,0-2 4 16,0 1 0-16,2-2-21 0,3-8-23 0,-9 13-15 15,9-13 4-15,-4 9-48 0,4-9-27 0,0 0-29 16,0 0-2-16,0 0-20 0,0 0 4 0,0 0 1 16,8-11 9-16,-3 0 13 0,-2 0 43 0,4-3 0 15,1-4 20-15,2-1 11 0,0-1 17 0,3-4 32 16,2 1 15-16,0 0 31 0,2 0-9 0,-2 2 10 15,2-2 22-15,-1 4 31 0,-2 1-6 0,1 4-20 16,0-2 21-16,-2 1-17 0,1 2-13 0,-2 0 37 16,-1 2-16-16,1 0-8 0,1 2-19 0,-3 0 29 15,1 1-25-15,1 1 7 0,-1 1-18 0,-2 3 1 16,-1-2-19-16,3 1 2 0,-11 4-10 16,14-7-2-16,-14 7-4 0,11-3 1 0,-11 3-4 0,0 0 11 15,14 4-24-15,-14-4 36 0,6 9-23 0,-6-9 9 16,3 12-1-16,-3-12 1 0,2 14 1 0,-2-14-6 15,-3 17 4-15,3-17 2 0,-6 19-3 0,2-9 2 16,-1-1-5-16,-2 0 4 0,-2 1 2 0,2-1-3 16,-2 0 0-16,-2 1-2 0,3-2 3 0,-1-1 2 15,-2 2 3-15,1-2-2 0,2 0 6 0,-2-1-4 16,1-1 4-16,-2 1-3 0,1-2-47 0,0-1-46 16,1 1-26-16,9-4-34 0,-17 7-31 0,17-7-31 15,-12 3-119-15,12-3 218 0</inkml:trace>
  <inkml:trace contextRef="#ctx0" brushRef="#br0" timeOffset="78043">28545 4549 233 0,'0'0'290'0,"12"-6"-50"0,-12 6-36 16,10-5-28-16,-10 5-37 0,0 0-34 0,10-4-27 15,-10 4-21-15,0 0-14 0,0 0-13 0,0 0-8 16,0 0-3-16,0 0-4 0,0 0 0 0,3 9-6 16,-3-9-1-16,-6 14-3 0,1-7 3 15,-1 3-2-15,0 1-2 0,-1 2-11 0,2-1 13 16,-1 1-9-16,0-1 5 0,2 2-10 0,-2 0 19 0,3 1-13 16,0-4 12-16,0 3-9 0,1-1 6 0,2-1 0 15,0 0 14-15,0-1 13 0,3-1 35 0,0 1 42 16,2-2-7-16,1-1-7 0,2 1-9 15,1-2-16-15,1-1 3 0,3 1 4 0,-1-2-8 0,1 0-15 16,0-2-4-16,1 0-7 0,-1-3-9 0,2 0 6 16,-1 0 6-16,2-5-1 0,-1 2-5 0,2-3-9 15,0-3-6-15,0-1-4 0,2-3 15 0,-2-1-42 16,-1-1 30-16,1-2-16 0,-3 1 11 0,1-1-4 16,-2 0 12-16,-1 1-14 0,0 0 7 0,-2 0-14 15,0 1 9-15,-1 2-20 0,-2 0 18 0,0 1 12 16,-1 0 33-16,-2 3-45 0,2 0 33 0,-3 1-26 15,-3 8 11-15,7-15-23 0,-7 15 6 0,5-11-20 16,-5 11 15-16,5-10-17 0,-5 10 9 16,3-10-17-16,-3 10 21 0,0 0-23 0,4-9 18 15,-4 9-18-15,0 0 17 0,0 0-16 0,6-12 17 16,-6 12-19-16,0 0 16 0,0 0-20 0,0 0 27 0,0 0-20 16,4-8 20-16,-4 8-18 0,0 0 20 0,0 0-17 15,0 0 14-15,0 0-19 0,0 0 21 0,0 0-17 16,0 0 21-16,0 0-20 0,0 0 19 0,0 0-17 15,0 0 18-15,0 0-16 0,0 0 14 0,0 0-15 16,0 0 15-16,-10-5-15 0,10 5 12 0,0 0-12 16,0 0 18-16,0 0-20 0,0 0 16 0,-9 6-12 15,9-6 11-15,0 0-18 0,0 0 23 0,0 0-20 16,0 0 15-16,0 0-14 0,0 0 18 16,0 0-19-16,0 0 16 0,0 0-16 0,-8 5 19 15,8-5-20-15,0 0 16 0,0 0-22 0,0 0 25 0,0 0-21 16,0 0 22-16,0 0-19 0,0 0 20 0,0 0-19 15,0 0 18-15,0 0-20 0,0 0 18 0,0 0-20 16,0 0 25-16,-10 4-30 0,10-4-36 0,0 0-7 16,0 0-34-16,0 0-7 0,0 0-59 15,0 0-9-15,0 0-64 0,-10 4-3 0,10-4-39 16,0 0-19-16,0 0-238 0,0 0-32 0</inkml:trace>
  <inkml:trace contextRef="#ctx0" brushRef="#br0" timeOffset="78479.49">30137 3824 23 0,'-5'-10'233'0,"2"2"-30"15,3 8-24-15,-4-14 3 0,4 14-16 0,-4-10-2 16,4 10-32-16,0 0-13 0,-3-12-28 0,3 12-18 15,0 0-15-15,0 0-16 0,-1-11-11 0,1 11-8 16,0 0-5-16,0 0-4 0,0 0-4 16,11 1 0-16,-11-1-3 0,13 7-11 0,-13-7 10 15,14 11-13-15,-6-5 15 0,2 1-14 0,-1 0 8 0,0 2-5 16,2-1 9-16,-1 2-10 0,-1 0 12 0,0 1-12 16,0 0 15-16,-1 1-14 0,1 1 20 0,0-2-15 15,-1 3 14-15,0-1-72 0,-1-1-28 16,1-1-11-16,-2 2-42 0,-1-4-26 0,0 1-34 15,0-3-147-15,1 2 198 0</inkml:trace>
  <inkml:trace contextRef="#ctx0" brushRef="#br0" timeOffset="78779.09">30465 3721 105 0,'-5'-8'258'0,"5"8"-80"0,0 0-41 0,0 0-38 16,0 0-27-16,0 0-21 0,-6-8-16 15,6 8-13-15,0 0-6 0,0 0-2 0,-13 6-2 16,13-6-4-16,-14 9-3 0,5-3 5 0,-3 3-1 0,0 1-6 16,-5 2 2-16,0 1 7 0,-4 5-6 0,-2-2-1 15,-5 6 2-15,1 0-1 0,-4 0 5 0,-1 2 0 16,-2 0-1-16,-1 2 0 0,-1 0 7 15,-1 0 0-15,-5 6 0 0,-1-1 3 0,-1-1 4 16,0 1 5-16,3 1-4 0,-1-2-10 0,5-3 13 0,1-1-32 16,1-1-72-16,1 1-56 0,1-1 4 15,0-1-35-15,2-2-90 0,0 0 78 0</inkml:trace>
  <inkml:trace contextRef="#ctx0" brushRef="#br0" timeOffset="79079.46">29240 4500 78 0,'0'0'305'0,"5"-11"-87"16,-5 11-19-16,0 0-42 0,5-7-34 0,-5 7-25 0,0 0-24 15,0 0-25-15,7-7-13 0,-7 7-8 0,0 0-6 16,6 9-1-16,-6-9-4 0,6 16-2 15,-3-5-5-15,2 4-2 0,0 1-8 0,-1 3 9 16,1 4-6-16,1 0 3 0,-2 2-3 0,2 0 7 16,-1 3-5-16,1 0 3 0,0 1-2 0,-2-4 8 0,0 0-1 15,3 4 2-15,-2-5-10 0,0-1 15 0,-1 1-7 16,0-3 8-16,-2-3-17 0,1-1-51 16,-1-2-45-16,0-1-49 0,-1-3-40 0,-1-11-7 15,3 19-113-15,-3-19 239 0</inkml:trace>
  <inkml:trace contextRef="#ctx0" brushRef="#br0" timeOffset="79814.33">29665 4672 305 0,'2'-16'237'0,"-2"16"-56"0,0 0-49 0,0-17-33 0,0 17-33 16,0 0-24-16,-4-7-6 0,4 7-6 15,0 0-12-15,-23 2-4 0,9 2-4 0,-6 4 1 16,-2 0-2-16,-6 4-2 0,-2 1 1 0,-5 4 2 16,-2 0 0-16,2 2-4 0,0 0-2 0,1-1 7 15,0 2 3-15,0 0 20 0,1-2-11 0,2-1 1 16,5-1-5-16,1-1-1 0,-1-2-7 0,3 2 5 16,5-3-6-16,-1 0-1 0,2-3-3 0,0 3 4 15,3-4 1-15,0 0-2 0,3 0-11 0,0-2 5 16,1 1 6-16,2-2-12 0,8-5 12 0,-15 9 5 15,15-9 6-15,-12 8 7 0,12-8 10 0,-8 6 3 16,8-6 8-16,-7 4 7 0,7-4 12 0,0 0 1 16,-10 7-12-16,10-7 17 0,0 0 1 0,0 0 0 15,-9 6-4-15,9-6-7 0,0 0-2 0,0 0-7 16,0 0-10-16,-8 5-5 0,8-5-6 0,0 0-9 16,0 0-4-16,0 0 2 0,0 0-2 0,0 0-5 15,0 0 3-15,-8 6-9 0,8-6-1 0,0 0-1 16,0 0-1-16,0 0-4 0,0 0 2 0,0 0-8 15,0 0 4-15,0 0 3 0,0 0 1 0,0 0-4 16,0 0 3-16,0 0-5 0,0 0 4 0,0 0 2 16,0 0 0-16,0 0-10 0,0 0 3 0,0 0 9 15,0 0-5-15,0 0 6 0,0 0-8 0,0 0-1 16,0 0 2-16,0 0-1 0,0 0 3 0,0 0-4 0,0 0 2 16,0 0-6-16,0 0 8 0,0 0 0 15,0 0 0-15,0 0 1 0,0 0-2 0,0 0 0 16,0 0 1-16,-9 4-1 0,9-4-2 0,0 0 4 15,0 0-5-15,0 0-1 0,0 0 6 0,0 0 0 16,0 0-4-16,0 0 2 0,0 0 3 0,0 0-6 16,0 0 1-16,0 0 0 0,0 0 1 0,0 0-5 15,0 0 6-15,0 0-2 0,0 0 2 0,0 0-1 16,0 0 0-16,0 0 0 0,0 0 7 0,0 0-10 16,0 0 3-16,0 0 0 0,0 0-9 0,0 0-9 15,0 0 23-15,0 0-1 0,0 0-1 0,0 0-3 16,0 0 0-16,0 0 2 0,0 0 0 0,0 0 4 15,0 0-5-15,0 0-8 0,0 0 2 0,0 0 8 16,0 0 0-16,0 0-1 0,0 0-2 0,0 0 4 16,0 0-5-16,0 0 3 0,0 0 2 0,0 0-8 15,0 0 6-15,0 0-7 0,0 0-9 0,0 0-9 16,0 0-40-16,0 0-41 0,0 0-41 0,0 0-24 16,0 0-43-16,0 0-47 0,-6-6-266 0,6 6-28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9-23T09:53:41.917"/>
    </inkml:context>
    <inkml:brush xml:id="br0">
      <inkml:brushProperty name="width" value="0.05292" units="cm"/>
      <inkml:brushProperty name="height" value="0.05292" units="cm"/>
      <inkml:brushProperty name="color" value="#FF0000"/>
    </inkml:brush>
  </inkml:definitions>
  <inkml:trace contextRef="#ctx0" brushRef="#br0">1157 2934 137 0,'-22'5'152'16,"4"0"-17"-16,-4-1-33 0,3-1-14 0,-3 2-16 16,-1 1-14-16,3-2-7 0,-2 1-11 0,4 0 5 15,-2 1-6-15,3-2-13 0,0 1-17 0,1-1-31 0,3 1 43 16,-1-2-42-16,14-3 44 0,-18 7-46 0,18-7 43 15,-16 6-48-15,16-6 52 0,-11 5-40 0,11-5 47 16,-6 6-36-16,6-6 50 0,0 0-43 0,2 13 45 16,-2-13-36-16,11 9 60 0,-2-3-54 0,4-1 40 15,1 1-45-15,2 1 36 0,7-3-41 0,-1 1 40 16,4-1-35-16,4-1 35 0,5 2-32 0,3-3 55 16,3-2-10-16,2 0-10 0,7 0 0 0,2 0-8 15,1 0-11-15,1-1 3 0,3 0-3 0,-1 1-9 16,3-2 0-16,-2-1-2 0,1 2-3 0,2-1-1 15,-1 0-1-15,0 0-1 0,2 1-4 0,-1-1 4 16,0 0 15-16,-1 0-24 0,0 0 24 0,2-2-25 16,1 1 31-16,1 1-20 0,10-1 28 0,2 0-32 15,1 1-18-15,3-1 19 0,0 2 9 0,2 0-13 16,1 0 26-16,1 1-32 0,2 1 27 0,2-1-30 16,2 1 38-16,0 1-45 0,2-1 38 0,-1 1-33 15,2-2 33-15,0 1-39 0,0-1 51 0,0 0-33 16,0-1 25-16,1 1-33 0,0 0 35 0,0-1-42 15,1-1 38-15,-4 0-8 0,0 1-7 0,-2-2-3 0,0 0 4 16,-1 2-4-16,-2-2-5 0,-3 0 3 0,0 0-1 16,-4 0-6-16,-2 0-3 0,-3 0 5 15,-11 0-1-15,-3-1 0 0,-1 1-1 0,-4 0 1 0,-2-1-5 16,-4 2-2-16,-8-1 9 0,-1 1-2 16,-1 1-1-16,-3-2-2 0,-3 1 1 0,0 2-2 15,-1 0-7-15,0-1 7 0,0 2 0 0,0-1-3 16,-1 2-1-16,-1-2-5 0,0 2 11 0,0-1-8 0,-1 0 12 15,-2 1-10-15,1 1 5 0,-2-2 0 0,0 4-2 16,-3-4 2-16,-1 1-11 0,-2 1 10 0,0-2 1 16,-3 0-2-16,-1 1 2 0,-3-2-1 0,1 2 0 15,-13-2-4-15,20 2 8 0,-20-2-3 0,16 0 1 16,-16 0-3-16,14 0-14 0,-14 0-34 0,0 0-27 16,15 0-16-16,-15 0-36 0,0 0-12 0,0 0-19 15,0 0-5-15,0 0 7 0,-7-8-4 0,7 8 14 16,-22-6-31-16,4 3 1 0,-4 0-138 0,-5-2 230 15</inkml:trace>
  <inkml:trace contextRef="#ctx0" brushRef="#br0" timeOffset="563.45">2137 3206 93 0,'-37'3'98'0,"2"1"42"0,2-1-87 15,3 0 30-15,3 1-43 0,1-1 39 0,3 0-63 16,2 0 46-16,1 0-56 0,5 0 37 0,1-2-58 15,2 2 49-15,1 0-45 0,11-3 37 0,-19 3-31 16,19-3 59-16,-10 4-13 0,10-4 62 0,0 0-9 16,0 0-8-16,16 5-16 0,0-5-2 0,5 0 5 15,9 0-11-15,9-1-2 0,10-1-6 0,5 0-10 16,5 1 1-16,2-2-3 0,12 1-5 0,5 1-8 16,-1 0 2-16,4-2-5 0,0 1 13 0,1 2 1 15,1 0-9-15,-1 0 23 0,0 0-31 0,-1 2 30 16,0-2-36-16,2 0 30 0,0 0-34 0,2 0 18 15,-1-2-26-15,1 2 29 0,2-1-15 0,-1 0 39 16,-1-1-39-16,0 1 37 0,0-1-49 0,-1-1 39 16,-1 1-41-16,-1-1 31 0,0 0-42 0,-4 1 38 0,0-2-40 15,-2 2 31-15,-3-2-33 0,-11 1 36 16,-1-1-35-16,-2 1 34 0,1 0-37 0,-2-1 34 16,-1 1-37-16,-1 0 43 0,-1-1-41 0,-3 1 37 15,0 0-37-15,-4 0 36 0,-8 0-45 0,-1 2 37 0,-4-3-30 16,-5 2 42-16,-1 1-39 0,-4-1 33 0,-4 0-34 15,-2 1 36-15,-2 1-46 0,-3-2 42 0,0 1-39 16,-2 1 36-16,-12 0-35 0,23-2 37 0,-23 2-49 16,18-1-22-16,-18 1-92 0,14-1-73 0,-14 1-52 15,12-2-294-15,-12 2-80 0</inkml:trace>
  <inkml:trace contextRef="#ctx0" brushRef="#br0" timeOffset="738.21">5611 3142 204 0,'0'0'238'0,"0"0"-64"0,0 0-39 0,14-1-27 15,-14 1-21-15,0 0-8 0,0 0-15 0,0 0-11 16,14 1-13-16,-14-1-11 0,0 0-8 0,0 0 4 16,0 0-11-16,11 3 9 0,-11-3-4 0,0 0-51 15,0 0-72-15,8 7-71 0,-8-7-139 0,0 0 227 16</inkml:trace>
  <inkml:trace contextRef="#ctx0" brushRef="#br0" timeOffset="2679.07">8484 7929 101 0,'0'0'162'0,"0"0"-34"0,-9-5-30 0,9 5 2 16,0 0-24-16,0 0-15 0,0 0-17 0,-8-6-12 16,8 6-17-16,0 0-6 0,0 0-6 0,0 0-1 15,0 0-5-15,0 0 8 0,0 0 2 0,0 0-1 16,0 0 2-16,0 0 6 0,0 0 11 0,0 0 4 15,0 0 4-15,5 10 8 0,-5-10 0 0,17 4-4 16,-6-1 1-16,3-2-2 0,5 3-7 0,2-1-2 16,5 0-4-16,1 0-7 0,8-1 4 0,1 0 5 15,2 1 13-15,1-2-13 0,3 0 0 0,0-1 2 16,1 2 7-16,8-2 4 0,0 0-2 0,-9 0-1 16,10 0-7-16,-1 0-4 0,1 0-2 0,-2 0-4 0,-1 1-9 15,-4-1 5-15,-3 2-11 0,2-2 12 0,-1 0-7 16,-1 0 8-16,9 2-5 0,-9-1 3 0,2-1-2 15,-1 0 3-15,7 2-3 0,0-2-2 0,-5 0 3 16,4-2-3-16,1 2 0 0,1 0 3 0,0-1-2 16,0 1 2-16,0 0-4 0,0 0-3 0,0 0 2 15,1 0 2-15,-7 0 1 0,-1 0-2 0,0 1-1 16,-1-1 0-16,7 0 4 0,-8 0-8 0,1 0 5 16,-1 2-3-16,0-2-4 0,-2 0 3 0,1 1-2 15,0-1-1-15,-1 1 0 0,0 1 0 0,1-2 3 16,-1 2-5-16,1-1 0 0,-1 0 3 0,0-1 1 15,1 3-3-15,-1-2 2 0,2 0 2 0,-1 1-1 16,0 0 1-16,2-2 3 0,-1 1-3 0,2-1 1 16,-2 2 0-16,1-2 3 0,2 0-6 0,-3 0 2 15,-1 0 0-15,1 0-2 0,-1 0 2 0,2 0 0 16,-3 0 4-16,-2 0-4 0,0 0-3 0,1 0 3 16,-7 2 0-16,1-4-2 0,-3 4 1 0,3-2 3 15,-2 0-2-15,-1 0 0 0,1 1 0 0,0 0 1 16,1-1-2-16,1 1 0 0,3-1 1 0,2 0-5 15,-2 0 0-15,3 1-1 0,-4-1 4 0,-1 0 3 0,-3 1-2 16,1-1 2-16,-2 0-7 0,1 0 3 16,-2 0 3-16,0-1 0 0,-2 1 3 0,-7-1-8 0,3 1 10 15,0-2-5-15,-4 1 4 0,1-1 6 0,-1 2-4 16,-4-3 1-16,1 3-5 0,-3-3 5 0,1 2-6 16,-3-1 1-16,-11 2 2 0,21-3-1 0,-21 3-4 15,15-2-2-15,-15 2 0 0,14-2-3 0,-14 2 2 16,11-3-2-16,-11 3-1 0,0 0 3 0,13-1-3 15,-13 1 2-15,0 0 4 0,0 0 2 0,0 0-13 16,0 0-16-16,0 0-46 0,0 0-43 0,-9-7-59 16,9 7-38-16,-13-4-8 0,13 4-249 0,-16-4 52 15</inkml:trace>
  <inkml:trace contextRef="#ctx0" brushRef="#br0" timeOffset="3799.02">14558 7916 16 0,'-13'2'130'0,"13"-2"-1"15,-19 0-25-15,19 0 0 0,0 0-4 0,-18 0-1 16,18 0-3-16,0 0-9 0,-13 1-11 0,13-1-12 15,0 0-13-15,0 0-18 0,-15 0 3 0,15 0-6 16,0 0-4-16,0 0-7 0,0 0-5 0,-11 3-5 16,11-3-1-16,0 0-2 0,0 0 1 0,0 0 4 15,0 0-1-15,0 0 12 0,0 0 12 0,0 0-6 16,12 6 14-16,-12-6-6 0,23 1 8 0,-10 2-9 16,5-3-10-16,3 2 7 0,-2 0-17 0,8 0 10 15,0 0-10-15,0 1 12 0,4-2-6 0,-1 1 12 16,-1 1-14-16,3-1 10 0,3-1-3 0,-1 2 6 15,-3-2-1-15,5 1-5 0,-2 0-5 0,-3-1 1 16,8 1-5-16,-3-2-1 0,1 0 4 0,2 0 1 16,2 2-2-16,-1-2-4 0,3 0-2 0,0 0-2 15,-1 1 1-15,3-1-5 0,-2 0 2 0,7 2-1 16,-1-2-10-16,0 0 10 0,0 1-2 0,1 0 0 16,-7 1-4-16,7-2 5 0,0 0 6 0,-1 3-10 15,1-2-1-15,0 1 1 0,0-1 2 0,1 1 3 0,-2 1-8 16,2-1 4-16,-1 0-2 0,-1 3 2 0,-1-3-5 15,0 3 3-15,0-2 3 0,-2 1-5 0,1-1 2 16,-7 0 3-16,0 1-1 0,0-1-4 16,-1 1 5-16,1-3-1 0,0 2-1 0,-1-2 3 0,0 2 0 15,0-3-5-15,1 3 1 0,0-2 0 0,-2 2 5 16,2-1-7-16,-2 0 6 0,0-2-3 16,-2 1-2-16,-5 1 1 0,-1-2 3 0,-2 1 6 0,-1-1-2 15,-5 2 12-15,-1-2-1 0,1 0-1 0,-1-2-3 16,-3 2-3-16,2-1 1 0,-3 1-6 0,-2-2 5 15,-1 2-3-15,2-1-3 0,-4 0 0 0,2 0-6 16,-14 1 7-16,23-3-7 0,-23 3 4 0,18-2 0 16,-18 2-2-16,17-1 0 0,-17 1-1 0,13-3-1 15,-13 3-4-15,13 0 4 0,-13 0-1 0,0 0 0 16,14-3 5-16,-14 3-6 0,0 0 1 0,11 0 0 16,-11 0-4-16,0 0 4 0,0 0-3 0,12-3 3 15,-12 3-1-15,0 0-2 0,0 0 0 0,0 0-4 16,0 0 8-16,0 0-4 0,10-2 4 0,-10 2-1 15,0 0-27-15,0 0-40 0,0 0-40 0,-12-2-18 16,12 2-24-16,-14-2-34 0,14 2-28 0,-20-4-30 16,8 1-166-16,-2-1 134 0</inkml:trace>
  <inkml:trace contextRef="#ctx0" brushRef="#br0" timeOffset="4079.54">16944 7956 37 0,'0'0'191'0,"0"0"-30"0,18 1-43 16,-18-1-17-16,16 1-30 0,-16-1 7 0,21 2 1 16,-21-2-12-16,21 3-3 0,-21-3-7 0,19 0-1 15,-19 0-10-15,21 0-8 0,-21 0 1 0,22 2-11 16,-22-2-3-16,20 1-7 0,-20-1-1 0,20 2-4 15,-20-2 1-15,18 0-7 0,-18 0 5 0,16 0-2 16,-16 0 0-16,16 0-5 0,-16 0 5 0,12-2 3 16,-12 2-7-16,0 0-7 0,17 0 3 0,-17 0-42 15,0 0-52-15,0 0 1 0,0 0-16 0,13 0-11 16,-13 0-177-16,0 0 247 0</inkml:trace>
  <inkml:trace contextRef="#ctx0" brushRef="#br0" timeOffset="5979.19">7218 8699 37 0,'-11'-3'82'0,"11"3"-30"16,0 0 21-16,0 0-12 0,0 0 9 0,0 0-20 15,0 0 5-15,0 0-3 0,0 0-5 0,0 0-12 0,0 0 11 16,0 0-15-16,0 0-4 0,0 0-10 15,0 0 0-15,0 0-7 0,0 0 6 0,0 0 6 0,0 0-3 16,0 0-9-16,0 0 20 0,10 8-11 0,-10-8 5 16,19 3 6-16,-5-3 4 0,4 2 5 0,3-1-1 15,5 1-4-15,2-1-7 0,6-1 5 0,5 0 5 16,3 0 1-16,10 0-12 0,1 0-6 0,1 1-2 16,2 0 0-16,0 0-7 0,-1 0 6 0,1 1-1 15,-3-1-3-15,1 1-6 0,-2 0 5 0,-2 0-2 16,0-2-1-16,0 3 1 0,-2-2 2 15,-4 0 3-15,5 0 4 0,2-1-2 0,1 0-4 16,-2 0 5-16,3 0 10 0,0-1 14 0,-1 1-2 0,1 0-1 16,0-1-1-16,-1 0-9 0,0 1-8 0,-1-1 7 15,-3 1-4-15,-4 0-1 0,-1-2-6 0,7 1-1 16,-8 0-4-16,2 1 1 0,4-2 9 0,1-1-10 16,0 0 0-16,2 0 7 0,0-2-3 0,-1 1 2 15,1 0-11-15,2-1 9 0,-2-1-7 0,0 1-3 16,-1-1-4-16,-2 0 6 0,-3-1-1 0,-1 0 0 0,-7 0 8 15,-2 3-3-15,-1-3 0 0,0 0-2 0,-2 0 3 16,-2 0 1-16,-6 0 8 0,1-1 12 0,0 0-35 16,-1 0 22-16,-2-1-22 0,1-1 34 15,-1 1-41-15,0-2 30 0,-2 0-30 0,0-1 35 0,-1-1-41 16,-2 1 38-16,0 1-37 0,-2-3 38 0,-1 2-39 16,-2 1 40-16,-2-1-37 0,0 1 57 15,-2-1-43-15,-1 0 29 0,-1-1-36 0,-1 1 25 16,0-1-23-16,-2 2 21 0,0-2-31 0,-1 0 29 0,0 1-29 15,-1-1 28-15,0 0-31 0,-1-1 33 0,-1 1-8 16,1-2-3-16,-3 1-26 0,1-1 26 16,-2-1 0-16,-1 1-4 0,-3 0 2 0,-1-1 6 0,-2-1-25 15,-2 0 18-15,-1 2-2 0,-1 1-1 0,-3-3-1 16,-2 0 3-16,-2 1-4 0,1 0-5 0,-2 1 7 16,0-1 0-16,-1 2 0 0,1 0-4 0,-1-1 5 15,0 2-4-15,-1 1-3 0,0-1 4 0,0 1 1 16,-2 2 3-16,-2-2-5 0,-1 4 0 0,-2-3 0 15,-2 2-5-15,-7-1 5 0,-1 2 0 0,-1 0 2 16,-2 1-3-16,-1-1 3 0,-1 2-27 0,2-1 28 16,-3 3-6-16,1-3 9 0,-3 3 0 0,1-2-6 15,0 4 6-15,-1-1-3 0,1 0-3 0,-2-1 3 16,2 3-3-16,-1-1 2 0,0 2 0 0,0-1 1 0,1 2-1 16,-1-1-3-16,1 2 2 0,-1 1 3 0,-1 0 3 15,1 1-8-15,-3-1 2 0,1 3-1 0,0 0-4 16,-3 0 8-16,0 1-4 0,0 2 1 15,-1-1-4-15,2 0 3 0,0-1 7 0,-1 1-9 0,2 1 4 16,2 0-2-16,-1 0 2 0,1-1-2 0,1 3 2 16,0-1 0-16,2 1-3 0,-2 0 2 15,2 0 0-15,1 2 2 0,0-1-4 0,1 1 2 0,0 1 1 16,1 1-3-16,0-1 3 0,0 1 0 0,3 2-6 16,-2-1 5-16,1 0 1 0,1 0 1 0,1 3-3 15,2-3 8-15,0 1-2 0,2-2-27 0,1 2 30 16,1-1-28-16,2-2 38 0,5 1-32 0,0-3 29 15,1 1-36-15,1 2 36 0,1-3-30 0,-1 3 31 16,1-2-30-16,1 2 23 0,-1-1-26 0,2 0 35 16,0 0-4-16,-1 2 0 0,2-1-1 0,1 0-7 15,0 1-9-15,4-3 5 0,1 4-3 0,2-2 4 16,0 3-3-16,3-2 1 0,0 1 2 0,4 0-6 16,2-1 3-16,3 0 0 0,2-1 1 0,3 1-3 15,3 1-3-15,5-2 9 0,2 2-1 0,6 1 2 16,2-1 0-16,4-2-11 0,8 1 12 0,3-1 1 15,3-2-1-15,3 0-3 0,1-1-3 0,3 0 0 16,0-1 4-16,1-2 1 0,0 0-8 0,0-1 3 0,-2 0 3 16,0-2 4-16,-7 0-3 0,-1-1 2 0,-2-1-8 15,1-1 6-15,-7 0 7 0,-1-2-6 16,-1 1 0-16,0-2-1 0,-4 0 3 0,0 0 6 16,-3-1-5-16,3-1-27 0,0-1-96 0,1-1-96 0,-2-1-99 15,1-2-236-15,2 1-56 0</inkml:trace>
  <inkml:trace contextRef="#ctx0" brushRef="#br0" timeOffset="7330.22">12167 8674 197 0,'-17'-2'160'15,"17"2"-46"-15,-14 0-30 0,14 0-7 0,-13 0-9 16,13 0-11-16,-19 0-16 0,19 0-4 0,-15 0-13 16,15 0 2-16,-18 2-8 0,18-2-2 0,-16 1-3 15,16-1 0-15,-13 1-4 0,13-1-1 0,0 0 8 16,-13 2 8-16,13-2 4 0,0 0-9 0,0 0-3 15,0 0 14-15,9 3-3 0,-9-3 2 0,22 2 0 16,-7-1-2-16,5 0 1 0,6 1 0 0,3-2-8 16,3 1 11-16,6-1-6 0,2 0 9 0,5 0 2 15,6 0 0-15,1 0-7 0,6-1 0 0,3 0-10 16,2 0 1-16,13 0-1 0,0-2-2 0,0 3 2 0,2 0-3 16,-1-1 3-16,-2 1 0 0,-8-1 1 15,-2 1 12-15,11-1-4 0,1-1 0 0,-14 2 0 16,4 0-8-16,8-1 0 0,-10 0-3 0,0 1 0 15,0-2 2-15,-2 2 0 0,0-1 0 0,-1-1-4 0,-1 1-1 16,-2-1 1-16,-1 0-2 0,-1 1-2 0,-2-2 1 16,1 0 0-16,-2 2 7 0,-2-4-2 0,-1 5-4 15,-3-2-3-15,-6 0 2 0,-3-1-9 0,-1 2 6 16,-2 0-1-16,-5-1-3 0,-2 0 2 0,-1 1-2 16,-3-3 0-16,-4 3-2 0,-1-2 7 0,-1 2-4 15,-3-1 2-15,-2 1-1 0,-1 0 8 0,-2-1 3 16,-11 2-2-16,18-3 0 0,-18 3-6 0,15-1-1 15,-15 1-1-15,14-4-2 0,-14 4-3 0,0 0-1 16,16-2 0-16,-16 2-3 0,0 0 1 0,0 0 2 16,9-5 0-16,-9 5-7 0,0 0-37 0,-12-4-45 15,12 4-53-15,-19-4-33 0,5 2-26 0,-4-1-33 16,0 0-206-16,-7 0 90 0</inkml:trace>
  <inkml:trace contextRef="#ctx0" brushRef="#br0" timeOffset="7712.24">12571 8797 222 0,'7'10'214'0,"5"-9"-56"0,5 1-37 0,6-2-28 0,8 0-21 16,9 0-8-16,12 0 7 0,5-3-5 0,6 3-12 16,10-1 0-16,6 0 9 0,-3-1-15 0,1 0 7 15,1 2 7-15,-1-1-12 0,-12 1-7 0,0-1-4 16,0-1 3-16,-2 2 1 0,-2-1-6 0,-3 0-3 16,-1 0-1-16,-5 0-3 0,-2-2-5 0,-2 1 1 15,-8 1-2-15,1-3-4 0,-5 2-1 0,-2 0-5 16,-3-1 0-16,-1 1-1 0,-2 0-5 0,-2-2 1 15,-2 4-3-15,-2-3 0 0,-1 1-1 0,-4 0-2 16,1 0-2-16,-3 0 0 0,-2 1 2 0,0 0 0 16,-1-1 2-16,-12 2 3 0,19-2 0 0,-19 2 4 15,16-4-7-15,-16 4-31 0,15-4-63 0,-15 4-43 16,19-5-51-16,-8 2-20 0,2 0 9 0,1 0-180 16,4-1 170-16</inkml:trace>
  <inkml:trace contextRef="#ctx0" brushRef="#br0" timeOffset="8278.89">15835 8744 24 0,'-18'-1'122'0,"-2"0"-34"0,-1 0 26 15,-5-2-38-15,0 2-3 0,-2-2-9 0,-1 1-7 16,-2-2-11-16,2 1 2 0,-1 0-13 0,0 0 1 15,1 1-5-15,2-1-1 0,0 1-1 0,3-2 1 0,4 3 4 16,3 0 0-16,3-1 0 0,1 1-8 16,2-1-2-16,11 2-3 0,-18 0 0 0,18 0 2 15,0 0 5-15,0 0 5 0,0 0-6 0,0 0 2 16,0 0 7-16,19 5-1 0,0-4 12 0,1 1-11 16,6 1 3-16,6-2-10 0,6 2 7 0,4-1-13 15,7 1 9-15,3 0 15 0,1-1 1 0,1 1-2 16,1-1 3-16,-1-1 13 0,3 1-11 0,0-1-6 0,1-1-7 15,-3-2-6-15,3 1-3 0,-1-1-5 0,0-2-6 16,-1 2-5-16,1-3 7 0,-3 2-3 0,0-1-3 16,-1-1-1-16,-3 1-4 0,-1 0 3 15,-2 0-4-15,-9 2 0 0,-1-3-3 0,-1 2-3 0,-7 0 4 16,-1 0-2-16,-1 0 0 0,-3 2-3 0,-4-2 4 16,-1 2-5-16,-3-1-11 0,-2 1 14 0,-2-1 2 15,0 2-1-15,-12 0-6 0,19-3-3 0,-19 3 7 16,16-3-2-16,-16 3-2 0,0 0-21 0,13-3-30 15,-13 3-47-15,0 0-30 0,0 0-12 0,0 0-13 16,-21-1-23-16,6 0 8 0,-5-1-220 0,-5 0 158 0</inkml:trace>
  <inkml:trace contextRef="#ctx0" brushRef="#br0" timeOffset="8634.04">15307 8700 124 0,'-10'3'267'0,"10"-3"-81"0,0 0-39 0,0 0-23 0,4 10-28 16,7-7-17-16,5-2-11 0,5 1-4 15,7 1-13-15,6-1-8 0,5 2-9 0,2-1 11 16,9-1-10-16,1 1 1 0,3-1-1 0,0-1 20 0,1 2-6 16,-2-2-1-16,4 0-4 0,-1 0 1 0,0-1-8 15,0 1-1-15,-2-1-4 0,0-1-1 0,-1 0-2 16,-2 0-3-16,-2 1 13 0,-6-2-8 0,-1 0-6 15,-3 1-1-15,-1-2-1 0,-3 2-10 0,-4-1 7 16,-2 1-4-16,-2-1-1 0,-1-1-3 0,-4 2-3 16,-1 0 2-16,-2-1-2 0,-2 1-4 0,-2 0 0 15,-1 0-1-15,-1 0 0 0,-13 1-1 0,23-2 0 16,-23 2-4-16,17-2 2 0,-17 2-2 0,16-1 2 16,-16 1-3-16,12-1-1 0,-12 1 7 0,0 0-6 15,15-3 6-15,-15 3-8 0,0 0-47 0,0 0-44 16,0 0-33-16,12-1-34 0,-12 1-25 0,0 0-43 15,0 0-177-15,0 0 134 0</inkml:trace>
  <inkml:trace contextRef="#ctx0" brushRef="#br0" timeOffset="10094.95">5868 9358 93 0,'-16'-2'156'0,"3"0"-21"0,0-1-27 16,2 1-10-16,-2-1 0 0,3 1-12 0,10 2-10 15,-20-5-2-15,20 5-8 0,-14-3-5 0,14 3-9 16,-13-4-11-16,13 4-16 0,0 0-3 0,-16-1-2 16,16 1-8-16,0 0-3 0,0 0-1 0,0 0-4 15,0 0 4-15,0 0-1 0,0 0 10 0,0 0-12 16,16 4 20-16,-3-1-2 0,6-1 4 0,6 2-4 0,10 1 16 16,4-1 1-16,9 2-1 0,5-1-16 0,4 1 7 15,12 0-9-15,4 0 6 0,0 0-5 16,1 0 11-16,3 0-3 0,-1 0-3 0,2 0-15 15,0-1 17-15,2-1-21 0,0 1 24 0,-1-1-19 0,0-1 14 16,-1 2 1-16,-1-3 6 0,-3 1-2 0,-10-2-6 16,-1 1-2-16,-2-1-4 0,1-1-2 0,-1 0-2 15,-2 0-2-15,0 0-2 0,-3-1-1 0,-1 1 1 16,-2-1 4-16,-2 0-5 0,-1 1-3 0,-8-1-3 16,-1 1-1-16,1 0-2 0,-3 0 3 0,-2-1 1 15,-4 1-3-15,-1-2 0 0,-2 2 1 0,0-2-1 16,-2 2-3-16,-1 0 2 0,0-1 4 0,-4-1-6 15,-3 1 2-15,0-1 6 0,-2 2 0 0,-4-1-4 16,-2 0 4-16,-12 1-9 0,19-2-15 0,-19 2-12 16,10-3-28-16,-10 3-32 0,0 0-14 0,0 0-6 15,-12-9-8-15,1 6 7 0,-5 0-2 0,-3 0-2 16,-4-1 5-16,-3 1-10 0,-7-1 7 0,-3 1-31 16,-2-2-127-16,-6-2 82 0</inkml:trace>
  <inkml:trace contextRef="#ctx0" brushRef="#br0" timeOffset="11578.72">6125 9364 87 0,'-20'4'155'0,"5"-1"9"15,2 0-35-15,13-3-19 0,-15 4-10 0,15-4-6 16,0 0-9-16,0 0-6 0,11 10-6 0,4-7 1 15,7-1-13-15,8 1 7 0,10 0-7 0,10-2-1 16,6 0 0-16,4 1 10 0,4 1-14 0,13-2 0 16,3 4-7-16,3-4-8 0,0 4-23 0,1-3 16 15,0 2-8-15,-1-2-1 0,-3 2-4 0,0-2-4 16,-6 2 0-16,-10-2-6 0,0-1 3 0,-4 0 0 16,0 2-1-16,-2-3-2 0,-1 0 2 0,0 0-1 15,-2 0-3-15,-1 0 0 0,-2-1-2 0,-1-1 3 16,-8 2-2-16,0-1 0 0,-3 1 6 0,-1-1-4 15,0 1-6-15,-7 0 6 0,-2 0-3 0,-1 0 1 16,-1 0-2-16,-4 0-1 0,-1 0 0 0,0 0-2 16,-3 1 1-16,-1-1-3 0,0 1 1 0,-5-1 1 15,1 2 0-15,-1-1-3 0,-1-1-1 0,-13 0 1 16,23 0 1-16,-23 0-1 0,18 1-1 0,-18-1-3 16,15 0 9-16,-15 0-5 0,14 1 0 0,-14-1-1 15,0 0 2-15,14 0-1 0,-14 0 0 0,0 0 0 0,0 0 0 16,16 1 6-16,-16-1-11 0,0 0 4 0,0 0-4 15,0 0 5-15,14 0 0 0,-14 0-3 16,0 0 10-16,0 0-11 0,0 0 4 0,0 0 0 16,0 0 1-16,0 0-2 0,12 1 3 0,-12-1 1 0,0 0-3 15,0 0 2-15,0 0-5 0,0 0 3 0,0 0 0 16,0 0 3-16,0 0-1 0,0 0-4 0,0 0 4 16,0 0-5-16,0 0 4 0,0 0 1 0,0 0-2 15,0 0 3-15,0 0-6 0,0 0 5 0,0 0-3 16,0 0 3-16,0 0 3 0,0 0-5 0,0 0 0 15,0 0 0-15,0 0-1 0,0 0-5 0,0 0 9 16,0 0-3-16,0 0 0 0,0 0 3 0,0 0-6 16,0 0 3-16,0 0 0 0,0 0 0 0,0 0-3 15,0 0 4-15,0 0 4 0,13 0-9 0,-13 0 4 16,0 0 1-16,0 0-2 0,0 0 1 0,0 0-5 16,0 0 11-16,0 0-5 0,0 0-2 0,0 0-2 15,0 0 6-15,0 0-6 0,0 0 3 0,0 0 5 16,0 0-5-16,0 0-1 0,0 0 0 0,0 0 3 15,0 0 3-15,0 0-8 0,0 0 6 0,0 0-3 16,0 0 0-16,0 0-7 0,0 0 7 0,0 0 1 16,0 0-1-16,0 0 5 0,0 0-4 0,0 0-1 15,0 0 0-15,0 0 0 0,0 0 0 0,0 0 2 0,0 0 6 16,0 0-9-16,0 0-8 0,0 0 9 0,0 0 6 16,0 0-5-16,0 0-1 0,0 0 2 0,0 0-3 15,0 0-4-15,0 0 6 0,0 0-9 16,0 0 8-16,0 0-1 0,0 0 5 0,0 0-4 0,0 0-2 15,0 0 3-15,0 0-1 0,0 0-2 0,0 0 2 16,0 0 0-16,0 0 0 0,0 0 0 0,0 0 7 16,0 0-10-16,0 0 3 0,0 0 0 0,0 0-4 15,0 0 15-15,0 0-13 0,0 0 2 0,0 0-2 16,0 0 1-16,0 0 5 0,0 0-5 0,0 0-2 16,0 0 0-16,0 0 3 0,0 0 6 0,0 0-7 15,0 0-3-15,0 0 4 0,0 0 0 0,0 0-1 16,0 0 6-16,0 0-6 0,0 0 2 0,0 0-7 15,0 0 6-15,0 0 7 0,0 0-12 0,0 0 5 16,0 0 3-16,0 0-6 0,0 0 3 0,0 0-6 16,0 0 11-16,0 0-8 0,0 0 3 0,0 0 2 15,0 0 0-15,0 0-2 0,0 0 0 0,0 0 0 16,0 0-1-16,0 0 2 0,0 0 3 0,0 0-5 16,0 0 2-16,0 0-2 0,0 0 3 0,0 0-4 15,0 0 2-15,0 0-4 0,0 0 4 0,0 0 1 16,0 0-1-16,0 0 0 0,0 0-2 0,0 0 2 15,0 0 0-15,0 0-1 0,0 0 2 0,0 0 6 0,0 0-5 16,0 0-7-16,0 0 3 0,0 0 0 0,0 0 9 16,0 0-8-16,0 0-1 0,0 0 4 0,0 0-2 15,0 0 0-15,0 0-7 0,0 0 7 16,0 0 1-16,0 0-1 0,0 0 2 0,0 0-5 0,0 0 2 16,0 0 3-16,0 0-1 0,0 0 2 0,0 0-8 15,0 0 6-15,0 0-3 0,0 0 3 0,0 0 0 16,0 0 1-16,0 0 0 0,0 0-4 0,0 0 6 15,0 0 2-15,0 0-7 0,0 0 0 0,0 0 1 16,0 0-1-16,0 0 3 0,0 0 1 0,0 0-5 16,0 0 4-16,0 0-3 0,0 0-1 0,0 0 2 15,0 0-1-15,0 0 2 0,0 0-1 0,0 0 5 16,0 0-7-16,0 0 2 0,0 0 0 0,0 0-1 16,0 0 3-16,0 0-2 0,0 0-13 0,0 0 16 15,0 0-1-15,0 0-4 0,0 0 4 0,0 0 1 16,0 0-2-16,0 0-1 0,0 0-2 0,0 0 0 15,0 0 2-15,0 0-1 0,0 0 6 0,0 0-5 16,0 0-1-16,0 0 1 0,0 0 1 0,0 0-1 16,0 0-4-16,0 0 5 0,0 0-1 0,0 0-2 0,0 0 3 15,0 0 0-15,0 0 0 0,0 0 1 16,0 0-3-16,0 0 1 0,0 0-1 0,0 0 2 16,0 0-2-16,0 0 1 0,0 0-1 0,0 0 4 0,0 0-2 15,0 0-3-15,0 0 1 0,0 0 2 0,0 0 0 16,0 0-1-16,0 0 0 0,0 0 2 0,0 0-1 15,0 0-1-15,0 0 0 0,0 0 2 0,0 0-4 16,0 0 3-16,0 0 2 0,0 0-5 0,0 0 2 16,0 0 0-16,0 0-2 0,0 0 0 0,-9 3 4 15,9-3 11-15,0 0-8 0,0 0-46 0,0 0-54 16,-12 4-52-16,12-4-40 0,0 0-25 0,-10 3-253 16,10-3 54-16</inkml:trace>
  <inkml:trace contextRef="#ctx0" brushRef="#br0" timeOffset="15910.91">21984 8009 23 0,'0'0'133'16,"5"-10"4"-16,-5 10-28 0,6-13-31 0,-6 13 9 15,5-14 21-15,-5 14-17 0,4-14-1 0,-4 14-18 16,6-14-15-16,-6 14-13 0,3-13 2 0,-3 13-8 0,1-15-6 16,-1 15 0-16,1-14-4 0,-1 14-7 15,1-14-2-15,-1 14 0 0,1-11-3 0,-1 11 7 0,0 0 6 16,0-16 4-16,0 16 0 0,0 0 1 15,1-11-9-15,-1 11-2 0,0 0-3 0,0 0-6 0,1-12 0 16,-1 12 1-16,0 0-1 0,0 0-3 16,0 0-4-16,0 0-3 0,0 0-1 0,2-10-4 0,-2 10 1 15,0 0-3-15,0 0-1 0,0 0-2 16,0 0 3-16,0 0 0 0,0 0 0 0,3 12 2 16,-3-12-1-16,3 15 0 0,-1-5 2 0,0 2-1 0,1 2 2 15,0 1 0-15,1 1 2 0,0 2-3 0,0 3 0 16,1 0 3-16,1 2-2 0,-2 0 3 0,1-1 1 15,-1 0 0-15,1 1-3 0,-1 0-30 16,1-2 39-16,-1 0-35 0,-1-3 36 0,1 1-30 0,0-3 32 16,-2 0-34-16,2-2 37 0,-2-3-36 0,0 1 34 15,-2-12-34-15,3 19 36 0,-3-19-31 0,2 15 34 16,-2-15-31-16,3 12 77 0,-3-12 16 0,2 10 57 16,-2-10-29-16,0 0 5 0,5 8-51 0,-5-8 10 15,0 0-29-15,0 0 10 0,19-2-33 0,-19 2 17 16,16-8-33-16,-6 1 21 0,1 0-27 0,3-3 19 15,1-2-28-15,2-1 25 0,2-4-3 0,3 0-10 16,0-1-3-16,1 0 8 0,0-1 5 16,4-2-13-16,-2 4-2 0,-1-1 6 0,0 1-5 0,-1 1 2 15,0-2-1-15,0 1-4 0,0 2-9 0,-3-2 14 16,1 1 0-16,-3 3-1 0,-1 1-1 0,1-1 4 16,-2 1-5-16,0 1 6 0,-1-2-2 0,1 4-5 15,-4-1-12-15,0 0 19 0,1 2-4 0,-2 0 2 16,0-1 0-16,-2 4-2 0,0-2 4 0,-2 2-1 15,2 0-2-15,-9 5-5 0,11-9-13 0,-11 9 18 16,10-8-3-16,-10 8 4 0,9-7-4 0,-9 7 1 16,0 0-4-16,9-7 2 0,-9 7 0 0,0 0-8 15,7-5 10-15,-7 5 0 0,0 0-1 0,0 0 0 16,0 0 3-16,7-6-1 0,-7 6 1 0,0 0 1 16,0 0-3-16,0 0-1 0,0 0 0 0,0 0 0 15,0 0 1-15,0 0-1 0,0 0 0 0,8-7 0 16,-8 7 4-16,0 0-3 0,0 0-4 0,0 0 4 15,0 0-1-15,0 0 1 0,0 0-1 0,0 0 3 16,0 0-4-16,0 0 6 0,0 0 1 0,0 0-4 16,0 0 1-16,-10 5-1 0,10-5 1 0,0 0-2 15,0 0 1-15,0 0 0 0,0 0-2 0,-9 3 6 16,9-3-4-16,0 0-3 0,0 0 1 0,0 0 5 16,0 0-3-16,0 0 4 0,0 0-2 0,-9 5-3 15,9-5 2-15,0 0 2 0,0 0-1 0,0 0-16 16,0 0 16-16,0 0-4 0,0 0 5 0,0 0-3 15,0 0 2-15,0 0-3 0,0 0 2 0,0 0-1 16,0 0-2-16,0 0 3 0,-10 2-1 0,10-2-1 16,0 0 4-16,0 0-1 0,0 0-3 0,0 0 1 15,0 0 3-15,0 0-2 0,0 0-1 0,0 0 3 16,0 0-3-16,0 0 0 0,0 0 1 0,0 0-1 16,0 0-1-16,0 0-1 0,0 0 2 0,0 0 2 15,0 0-2-15,0 0-2 0,0 0-17 0,0 0 20 16,0 0 3-16,0 0-7 0,0 0 7 0,0 0-2 0,0 0 0 15,0 0-2-15,0 0-4 0,0 0 6 16,0 0-1-16,0 0 2 0,0 0-5 0,0 0 2 16,0 0-4-16,0 0 10 0,0 0-5 0,0 0-2 15,0 0 3-15,0 0-2 0,0 0 3 0,0 0-2 16,0 0 1-16,0 0-1 0,0 0 1 0,0 0-11 16,0 0 5-16,0 0 10 0,0 0-5 0,0 0 0 15,0 0-1-15,0 0-1 0,0 0 2 0,0 0 2 16,0 0-4-16,0 0-2 0,0 0 5 0,0 0-2 15,0 0 0-15,0 0 2 0,0 0-5 0,0 0 2 0,0 0 0 16,0 0 3-16,0 0-2 0,0 0-2 16,0 0 3-16,0 0-2 0,0 0 3 0,0 0-1 15,0 0 2-15,0 0-4 0,0 0 0 0,0 0 2 16,0 0 2-16,0 0-11 0,0 0 10 0,0 0-2 16,0 0 0-16,0 0 0 0,0 0 1 0,0 0-1 0,0 0-2 15,0 0 2-15,0 0 2 0,0 0-1 16,0 0-9-16,0 0 5 0,0 0 2 0,0 0 2 15,0 0-41-15,0 0-73 0,0 0-54 0,0 0-6 16,-9 7 13-16,9-7-30 0,0 0-33 0,0 0-189 16,-1 14 128-16</inkml:trace>
  <inkml:trace contextRef="#ctx0" brushRef="#br0" timeOffset="23430.03">27964 8099 152 0,'0'0'186'0,"0"0"-56"0,0 0-31 16,0 0-17-16,-4 8-16 0,4-8-15 0,0 0-7 15,0 0-14-15,-5 11-2 0,5-11-7 0,0 0-3 16,-2 10-1-16,2-10-1 0,0 0-8 0,-3 13-2 16,3-13 8-16,-4 10-7 0,4-10-3 0,-3 10 2 15,3-10-3-15,-2 11 2 0,2-11 3 0,-2 10-4 16,2-10-2-16,-4 11-5 0,4-11 7 0,-3 10 3 16,3-10-5-16,-4 10 1 0,4-10-3 0,-3 12 7 15,3-12-3-15,-2 12 3 0,2-12-2 0,0 13 3 16,0-13-2-16,2 13-27 0,-2-13 48 0,1 11-33 15,-1-11 41-15,4 10-32 0,-4-10 49 0,6 9-27 16,-6-9 53-16,7 8-6 0,-7-8 36 16,8 5-24-16,-8-5 29 0,9 4-37 0,-9-4 25 15,0 0-47-15,15 2 23 0,-15-2-17 0,13-4 16 0,-13 4-41 16,12-4 21-16,-12 4-35 0,15-7 22 0,-8 1-37 16,0 0 20-16,1-1-23 0,0 0 26 0,0-1-36 15,-1-1 35-15,2 0-30 0,1-1 24 0,-1 0-5 16,-1 0-1-16,3-1-2 0,-2 0-2 0,0 0-8 15,1 1 4-15,1-1-2 0,-2 1-2 0,2-2-2 16,-2 2 2-16,1 0-6 0,1-1 5 0,-1 2 2 16,-1-2 3-16,0 4-8 0,1-2-4 0,-1 0 4 15,-1 2-3-15,0 0 6 0,-2 1-1 0,1-1-1 16,-7 7-1-16,12-11-2 0,-12 11 2 0,10-8 3 16,-10 8-7-16,8-10 2 0,-8 10-2 0,7-6 7 15,-7 6 0-15,0 0-6 0,7-8 2 0,-7 8 2 16,0 0-6-16,8-8 3 0,-8 8 1 15,0 0 4-15,0 0-9 0,4-7-2 0,-4 7 5 16,0 0 3-16,0 0-1 0,-9-8-52 0,9 8-80 16,-10-7-55-16,10 7-62 0,-17-7-38 0,17 7-181 15,-18-9 49-15</inkml:trace>
  <inkml:trace contextRef="#ctx0" brushRef="#br0" timeOffset="23582.93">28196 8011 46 0,'0'0'41'16,"-13"3"-71"-16,13-3 10 0</inkml:trace>
  <inkml:trace contextRef="#ctx0" brushRef="#br0" timeOffset="49864.98">15245 2752 180 0,'0'0'214'0,"-4"-16"-19"15,4 16-25-15,-3-19 4 0,3 19-24 0,-3-21-11 16,2 10-17-16,1 11 10 0,-3-19-33 0,3 19 5 16,-4-20-20-16,4 20 12 0,-3-13-39 15,3 13 8-15,-3-10-36 0,3 10 17 0,0 0-34 0,-4-13 10 16,4 13-21-16,0 0 17 0,0 0-27 0,0 0 29 16,0 0-25-16,0 0 22 0,-4 17-24 0,4-17 27 15,0 24-22-15,2-6 23 0,-1 2-19 0,-1 5 30 16,1 2 2-16,0 8-8 0,0 2 2 0,0 2-7 15,-1 7 5-15,0 2-22 0,1 1 11 0,0 0-1 16,1 1-5-16,2-3 2 0,1 1 1 0,-1-3 1 16,2 0-7-16,-1-4 3 0,0-6 1 0,0-2-29 15,0-2 32-15,-1-4-26 0,0-2 29 0,-2-1-20 16,1-2 23-16,-1-2-31 0,-1-3 30 0,0 0-26 16,-1 0 33-16,0-3-19 0,0-3 15 0,-1 1-37 0,1-12-29 15,-1 15-138-15,1-15-54 0,0 0-72 0,0 0-225 16,0 0-39-16</inkml:trace>
  <inkml:trace contextRef="#ctx0" brushRef="#br0" timeOffset="50609.51">15143 2583 90 0,'0'-12'154'0,"0"12"-2"0,0-20-42 0,2 8-24 16,-1 0-12-16,4-1-18 0,-1-1 9 0,2-2-13 16,3 2-13-16,0-2 6 0,2 0 12 0,1 1-1 15,1 0 6-15,0 2 5 0,1 0-9 0,-2 2 0 16,3 1-17-16,1 0-2 0,2-1-14 0,0 2 10 15,4-1-1-15,5 1 3 0,3-1-5 0,1 0 12 16,11 0-13-16,4-1 13 0,4 1-21 0,1 0 8 16,5 0-17-16,11-2 18 0,3 2-22 0,6-2 9 0,0 3-3 15,6 0 7-15,2 1-14 0,4 0 13 16,1 1-12-16,2 0 15 0,6 0-16 0,0 1 11 16,4 0-19-16,4 0 17 0,23 0-18 0,-1 1 17 0,1-1-19 15,0-1 18-15,2 3-20 0,1-1 20 0,1 0-19 16,-1 3 7-16,1-1 22 0,0 1-34 0,-22 1 23 15,3 0-13-15,0 1 18 0,-1-1-23 0,-1 1 22 16,-3 1-22-16,-3-1 18 0,-5 0-18 0,-6-1 23 16,-3 0-35-16,-6 1 32 0,-5-3-19 0,-5 1 0 15,-13-1 7-15,-2 0-4 0,-3 0 0 0,-3 1 5 16,-2-3 2-16,-2 0 0 0,-5 1 6 0,-7 0-4 0,0-1 1 16,-3 1 2-16,-2 0-4 0,-4 0 16 15,-1 1-8-15,0-1 7 0,-3 1 3 0,0-1 2 16,-2 1 6-16,-3 0-10 0,-3 2 7 0,0-2-7 0,-4 1-4 15,-1 1-5-15,-12 1-3 0,21-2 0 0,-21 2-7 16,17-3-2-16,-17 3 0 0,13 0-7 0,-13 0 3 16,12 3 1-16,-12-3 40 0,10 7-46 0,-10-7 36 15,11 13-40-15,-4-4 39 0,3 3-39 0,-1 0 35 16,3 4-7-16,3 5 0 0,-1 3 1 0,3 1-35 16,2 5 36-16,0 3-36 0,0 4 34 0,-2 0-44 15,1 2 40-15,1 2-28 0,-2 0 40 0,2 2-40 16,-2 0 37-16,2-1-39 0,-2 2 38 0,2-1-6 15,2 7 5-15,-3-7-1 0,3 7-9 0,-3-6 7 0,-3-2-7 16,1 0-4-16,-2-1-1 0,-1-1-1 16,1-1 5-16,-4-1-7 0,-1-7 1 0,-3 2 1 15,0-2-2-15,-2-1-9 0,-2-5 16 0,0-2 1 0,0 2 4 16,-4-6-5-16,1 0 1 0,0-1-46 0,-1-2-33 16,1-1-80-16,-2-2-79 0,-1-3-82 15,0 0-352-15,-4-3-171 0</inkml:trace>
  <inkml:trace contextRef="#ctx0" brushRef="#br0" timeOffset="51310.86">15643 3817 191 0,'-18'0'214'0,"18"0"-48"0,0 0-40 0,-12-1-23 16,12 1-10-16,0 0-14 0,0 0-12 0,0 0 11 15,0 0-4-15,10-5-8 0,-10 5-10 0,14-1-8 16,-14 1 6-16,17-1-1 0,-4 1 5 0,2-2 21 16,3 1-13-16,3-1-3 0,7-1 16 0,6 0 13 15,6-1-24-15,8-1 39 0,6 0-37 0,5-2 16 16,16 0-33-16,4 0 23 0,6 0-27 0,2 0 3 16,0 0-13-16,5 3 5 0,4-2-10 0,1-1 8 15,4 3-10-15,1-2-7 0,4 0 5 0,1-1 6 0,19-1 0 16,-19 2 2-16,20-4 5 0,0-1-17 15,0 3 2-15,1-3-1 0,-1 0-4 0,2 0 3 16,-2-1-8-16,1 0 5 0,-1 1-6 0,1 0 4 16,-2 0 12-16,-2 1-1 0,-20 1-4 0,-4 0-8 0,0 0 3 15,-2 0-12-15,-3 0 37 0,-5 0-4 16,-1-1-6-16,-4 0 0 0,-4 0-7 0,-4-1 0 16,-2 1-4-16,-5-1 25 0,-3 2-8 0,-11-2-7 0,-3 3-4 15,-1-1-5-15,-2-1-3 0,-3 2-3 0,-3 1-6 16,-9 0-1-16,-4 0 0 0,-5 3-1 15,-3 0-8-15,-6-1 7 0,1 2-3 0,-3-2-3 0,-2 3-2 16,-1 0 1-16,-2-1-10 0,-10 3-57 0,19-5-54 16,-19 5-42-16,15-5-65 0,-15 5-91 0,13-3-50 15,-13 3-34-15,10-3-299 0,-10 3-201 0</inkml:trace>
  <inkml:trace contextRef="#ctx0" brushRef="#br0" timeOffset="51460.76">20578 3369 327 0,'0'0'270'0,"0"0"-47"0,0 0-47 0,0 0-26 0,0 0-38 15,0 0-18-15,0 0-49 0,0 0 19 0,0 0-20 0,0 0-35 16,0 0-73-16,0 0-56 0,0 0-32 16,0 0-222-16,-18-2 171 0</inkml:trace>
  <inkml:trace contextRef="#ctx0" brushRef="#br0" timeOffset="52244.1">16253 3192 279 0,'4'-14'281'16,"-4"14"-41"-16,6-18-54 0,-2 9 1 0,-1-3-27 0,1 2 23 16,0-2-6-16,-1 1 6 0,-1 0-42 0,0-1-5 15,-2 12-41-15,0-20 5 0,0 20-23 16,-3-19-14-16,3 19-13 0,-4-17-12 0,4 17-10 0,-8-13-15 15,8 13 0-15,-9-9-1 0,9 9-6 0,-12-4-3 16,12 4-10-16,-13 0 13 0,13 0-5 0,-13 6 0 16,13-6 4-16,-12 12-3 0,12-12 2 0,-8 14 1 15,8-14 0-15,-3 19-3 0,3-19 3 0,3 22-2 16,0-8-9-16,1 0 7 0,4 1 4 0,-2 0 1 16,3 1-6-16,1 1 0 0,2 0-26 0,1-1 33 15,1 0-40-15,-2 0 48 0,2 0-34 0,-1 0 37 16,-2-3-40-16,-1 0 40 0,-2-1-41 0,-1-1 35 15,0 1-27-15,-4-3 36 0,1 1-3 0,-4-10-6 16,1 20 0-16,-1-20-7 0,-7 18 5 0,0-9-5 16,0 0-5-16,-3 0 4 0,-2 0 0 0,0-2 1 15,0 1-1-15,-1-2 2 0,1-2-2 0,0 0-4 16,0-1 3-16,-1 0-2 0,1-2 4 0,12-1-14 16,-24 1-49-16,24-1-35 0,-22-1-51 0,11-2-55 15,1 0-76-15,10 3-29 0,-18-8-216 0,11 4-17 16</inkml:trace>
  <inkml:trace contextRef="#ctx0" brushRef="#br0" timeOffset="52509.86">16629 2855 357 0,'11'-10'316'0,"-1"2"-47"0,-3 0-51 16,0 2-27-16,-7 6-61 0,11-10-14 15,-11 10-42-15,10-8 0 0,-10 8-37 0,0 0 14 0,13 1-24 16,-13-1 11-16,11 9-23 0,-5-1 20 0,-1 1-29 16,2 3 22-16,-1 1-4 0,1 3 3 15,0 2-10-15,-1 2-18 0,0 1 17 0,-1 1-18 16,1 0 8-16,-2 3-6 0,1-2 17 0,-2 2-18 0,0 0 19 16,1-1-21-16,-1 1 28 0,0 0-26 0,1-2 27 15,0 1-27-15,-1-3-3 0,-1-2-66 0,1-1-55 16,-1-1-55-16,0 1-76 0,0-5-220 0,-1-2 39 15</inkml:trace>
  <inkml:trace contextRef="#ctx0" brushRef="#br0" timeOffset="52993.82">16652 3209 5 0,'-9'-8'397'0,"3"1"-73"0,6 7-49 0,-7-14-65 16,7 14-32-16,-1-14-46 0,1 14-7 0,6-18-39 15,2 8 2-15,3-2 8 0,3-1-11 0,3 0 3 16,3-2-4-16,3 0-11 0,3 0-19 0,0 0-17 16,1 1-2-16,1 0-4 0,-1 1-6 0,0 1-3 15,-2 0-6-15,-2 3-18 0,-2 0 17 0,-5 3-9 16,-1-1-3-16,-2 1-2 0,-2 2 7 0,-1 0-10 16,-10 4 0-16,17-4 0 0,-17 4 3 0,15 0 2 15,-15 0 0-15,12 5-4 0,-12-5-1 0,13 11 10 16,-9-4 13-16,0 2-22 0,0 2 9 0,0 2-4 15,1 0-4-15,0 0-2 0,1 2 3 0,-1-1-2 16,2-1-35-16,-1 0 47 0,1 0-27 0,2-1 32 16,0-2-38-16,0-1 37 0,1-1-33 0,-1-2 39 15,0 0-32-15,1-1 38 0,-10-5-6 0,16 3-3 16,-16-3-3-16,18 0-2 0,-18 0-12 0,18-7 6 0,-8 2 4 16,-1-2 0-16,-1-1 4 0,0-2-3 0,1-1-5 15,-3-3 1-15,0 0-4 0,0-1-1 16,-1-2 16-16,1 2 0 0,-1-1-3 0,0 3 4 15,-2 1 1-15,0 4 1 0,-3 8-9 0,5-18-4 0,-5 18-6 16,3-13-6-16,-3 13 6 0,0 0-1 0,5-11-2 16,-5 11 0-16,0 0-1 0,0 0 5 15,0 0-1-15,4 10-1 0,-4-10 1 0,3 13 1 16,-3-13-1-16,6 18-8 0,-4-9 13 0,2 3-4 0,1 1-1 16,2 0 4-16,-1 1-55 0,2 0-7 0,-1-1-39 15,3 0-78-15,-1 0-44 0,0-1-66 0,4-2-18 16,-1-1-225-16,2-1-27 0</inkml:trace>
  <inkml:trace contextRef="#ctx0" brushRef="#br0" timeOffset="54094.26">17882 2871 358 0,'-1'-14'281'0,"-1"2"-73"0,-1 1-10 0,-1 1-41 15,-1 2-24-15,-1-1-38 0,0 3-7 0,-1 0-28 16,7 6-4-16,-17-8-19 0,17 8-4 0,-20 1-13 15,10 0 11-15,-2 5-15 0,-2 1 7 0,1 4-12 16,-1-1 10-16,0 5-12 0,0-1 9 0,2 3 2 16,1 2-5-16,0-3-35 0,3 3 40 0,1-1-20 15,3-2 17-15,1 0-22 0,2-1 21 0,2-1-20 16,0-2 21-16,2 0-12 0,0-2 12 0,3-1-14 16,1-1 20-16,0-1-23 0,3-3 23 0,-1-1-24 0,-9-3 35 15,21 3-9-15,-21-3-3 0,20-4-15 0,-10-1 11 16,-1-1 2-16,2-3-9 0,-1 0 4 15,-2-5-5-15,1-2-3 0,-2-3-6 0,1-3-20 16,0-5 20-16,-1-1-27 0,-2-1 33 0,0-2-35 0,0 0 27 16,-2 0-21-16,0 6 23 0,-1 0-21 0,-2 1 33 15,0 4-6-15,0 2 26 0,-1 1-29 0,0 2 22 16,-1 2-30-16,-1 2 21 0,0 1-31 0,-2 1 31 16,5 9-26-16,-9-11 19 0,9 11-20 0,-12-3 14 15,12 3-17-15,-17 4 26 0,8 2-19 0,0 3 25 16,-2 3-29-16,2 1 26 0,0 4-21 0,0 3 27 15,2 0-36-15,1 3 32 0,2-1-21 0,2 2 25 16,2 0-5-16,1 0 8 0,3-1-8 0,2 0-9 16,4 2 6-16,3 0-1 0,2-2-6 0,3-2 0 15,3 0-2-15,0-3 7 0,2-1-28 0,2-2 30 0,2-2-28 16,0-1 33-16,2-3-30 0,-5-2 27 16,3-2-30-16,-2-2 39 0,-3-2-9 0,1-1 1 15,-3-2-3-15,2-3 1 0,-1-1-8 0,-2-3 5 16,-1-1-7-16,-2-2-5 0,-1-1 6 0,-2-1 3 0,0 0 4 15,-3-2-26-15,-3 2 46 0,0 0-38 0,-1 2 29 16,-2 1-28-16,-2 2 31 0,-2 9-42 16,4-18 36-16,-4 18-40 0,-1-15 41 0,1 15-46 0,-6-9 46 15,6 9-36-15,-9-7 30 0,9 7-33 0,0 0 32 16,-18 1-30-16,18-1 24 0,-16 8 4 0,9-3-2 16,0 1 2-16,1 2-3 0,0 1 1 0,2-1-3 15,1 3-4-15,1-1 3 0,2-10-2 0,0 22 1 16,2-11 0-16,2 0-4 0,2 1 6 0,1 0-9 15,2-1 4-15,2 0 6 0,4-3 1 16,2 2-1-16,2-2 5 0,2-2-20 0,-3-2-28 0,2-1-27 16,-1-1-9-16,-1-2 1 0,-1-2 0 0,0 0 10 15,-1-2-19-15,-2-1 9 0,0-3 15 0,-2-1 10 16,-1-1 6-16,-1-2 5 0,-2-1-7 0,-1-3 16 16,-2 0-11-16,0 1 21 0,-2-2-12 0,0 0 23 15,-1 3-2-15,-1 0 6 0,1 3-10 0,-2 11 12 16,1-18-23-16,-1 18 11 0,0-14-10 0,0 14 14 15,0 0 0-15,0 0 8 0,-6-8-25 0,6 8 27 16,0 0-13-16,-8 12 17 0,8-12-10 0,-7 16 3 16,4-6-5-16,0 1 13 0,0 5-3 0,2-2-10 15,-2 2 12-15,0 1-16 0,1 0 16 0,-1 1-14 16,1 1 16-16,-1 0-17 0,1 0 14 0,1 0-8 0,0-1 8 16,1 0-16-16,0-3 20 0,0-1-15 0,0 0 12 15,-1-3-10-15,1-11 16 0,0 19 23 16,0-19 59-16,1 15-31 0,-1-15 28 0,0 0-50 0,0 0 32 15,0 0-53-15,0 0 30 0,0 0-15 0,11-12-5 16,-8 0-9-16,1-4-6 0,-1-3-3 16,1-3 6-16,0-4-10 0,4-2-13 0,-3-1-17 15,2 2 21-15,-1 3-32 0,0 1 43 0,0 2-37 0,-1 2 29 16,-1 3-27-16,1 1 68 0,-1 1-23 0,0 3 37 16,-1 1-41-16,1 1 45 0,0 0-48 0,-4 9 35 15,7-15-51-15,-7 15 31 0,11-12-44 0,-3 7 41 16,-8 5-37-16,19-5 35 0,-19 5-42 0,24 1 40 15,-9 3-5-15,-1 0-13 0,-1 4 12 0,0-1-1 16,-1 3-6-16,1 4-3 0,0-1 2 0,-2 1-8 16,0 3 13-16,-4-3-7 0,0 1-1 0,-2 2-3 15,-1 0-4-15,-1 0 0 0,-1 0-49 0,1 0-70 16,-3 0-65-16,1-3-82 0,0-1-91 0,-1 0-243 16,0-13-113-16</inkml:trace>
  <inkml:trace contextRef="#ctx0" brushRef="#br0" timeOffset="54326.43">18989 2657 16 0,'-4'-13'389'0,"1"0"-47"0,0 2-34 16,0 1-82-16,3 10-14 0,-4-16-59 0,4 16-8 15,-3-15-62-15,3 15 2 0,-3-9-42 0,3 9 17 16,0 0-36-16,0 0 16 0,0 0-27 0,0 0 8 15,0 0-19-15,6 14 28 0,-2-3-31 0,2 1 30 16,0 2-31-16,-1 3 23 0,1 2-29 0,1 0 34 16,-1 3-23-16,1 0 22 0,-1 2 1 0,-1-1 1 15,0 4-4-15,-1-2-51 0,0 5-72 0,0-5-65 16,1 1-89-16,-3-1-47 0,0-2-174 0,0 0 38 16</inkml:trace>
  <inkml:trace contextRef="#ctx0" brushRef="#br0" timeOffset="54727.89">19100 3001 311 0,'1'-13'249'15,"1"-1"-33"-15,0 3-32 0,2-6-16 0,1 3-4 0,-1-1-13 16,2-1 12-16,1-2-57 0,0-1 2 0,2 1-24 16,0-1 48-16,0 0-59 0,1 0 20 15,0 0-61-15,-2 1 35 0,0-2-42 0,1 2 24 0,-1 0-42 16,-2 2 35-16,-1 1-51 0,1 1 41 0,-2 1-41 15,-1 1 34-15,0 2-38 0,-3 10 30 0,5-17-33 16,-5 17 31-16,4-13-40 0,-4 13 37 16,0 0-36-16,2-13 39 0,-2 13-32 0,0 0 34 0,0 0-36 15,0 0 28-15,0 0-21 0,-2 9 23 0,2-9-28 16,2 13 37-16,-2-13-34 0,6 18 30 0,0-7-29 16,-1 1 31-16,2 1-36 0,1 1 37 0,1 0-34 15,0 1 33-15,1 1-33 0,0 0 31 0,-2 1 3 16,-1-4-15-16,0 2 12 0,0-2-3 0,-2 0-13 15,0 0 6-15,-1-1 1 0,-2 0-8 0,-1-2 7 16,-1-10-5-16,2 21 7 0,-2-21-9 0,-2 19 9 16,2-19-7-16,-4 16 6 0,4-16-5 0,-8 16 3 15,0-10 2-15,0 1-1 0,-1-2-4 0,-2 1 5 16,-3-2 1-16,0 0-14 0,-2 0-59 0,-2-2-64 16,2 0-76-16,-1-1-52 0,3-1-53 0,-2-1-194 15,3-1 2-15</inkml:trace>
  <inkml:trace contextRef="#ctx0" brushRef="#br0" timeOffset="55442.54">20774 2694 113 0,'-18'2'125'16,"18"-2"-26"-16,-15 3-35 0,15-3 5 0,-14 2-10 16,14-2 0-16,-11 2-5 0,11-2-9 15,0 0 3-15,-16 4 9 0,16-4 0 0,0 0 1 16,0 0 2-16,-12 2 7 0,12-2 26 0,0 0 5 0,0 0-24 16,0 0-11-16,13-1-10 0,2 0-6 15,5-2-5-15,9 0-4 0,9 0 23 0,11-1 6 0,7-2-22 16,5 1 12-16,12-1-29 0,8 2 11 0,4 0 10 15,2-2-5-15,3 0-8 0,2 1 16 0,1-2-31 16,1 0 23-16,2 1-28 0,0 0 15 0,-1-1-27 16,1 1 31-16,-2-3-22 0,-2 1 26 0,-3 0-34 15,-4 0 62-15,-5-1-19 0,-4 1 32 0,-6-1-48 16,-12 1 35-16,-3 1-63 0,-5 0 48 0,-3-1-48 16,-4 1 31-16,-9 0-34 0,-3 1 40 0,-5 1-48 15,-2 0 42-15,-1-1-46 0,-1 0 40 0,-4 2-37 16,-1 0 25-16,-1-1-34 0,-1 1 40 0,0 1-38 15,-4-1 37-15,1 2-40 0,-12 2 38 0,17-6-51 16,-17 6 3-16,13-4-17 0,-13 4-6 0,0 0-55 16,0 0-49-16,0 0-36 0,0 0-32 0,-13-5-16 15,0 5-12-15,-5-1-194 0,-2 0 82 0</inkml:trace>
  <inkml:trace contextRef="#ctx0" brushRef="#br0" timeOffset="56179.01">21160 2182 79 0,'-5'-8'292'0,"5"8"-42"0,-8-12-16 0,8 12-43 15,-6-10-29-15,6 10-49 0,0 0-18 0,-7-8-44 16,7 8-4-16,0 0-13 0,0 0 4 0,0 0-13 16,0 0 2-16,-3 8-6 0,3-8 7 0,5 18-16 15,-3-6 6-15,1 2-11 0,1 2 7 0,-1-1-6 16,0 4 6-16,0-1-19 0,0 1 8 0,-1 0-2 16,1-1 3-16,-1 0 7 0,0 0-13 0,1-3 2 15,-1 1-1-15,-1-3-3 0,2-1 7 0,-3-12-2 16,3 19 5-16,-3-19 5 0,1 15 13 0,-1-15 96 15,2 12-9-15,-2-12 17 0,0 0-60 0,0 0 22 16,0 0-55-16,0 0 30 0,0 0-52 0,0 0 17 16,0-16-28-16,0 16 36 0,0-22-44 0,0 7 33 15,1-2-41-15,0-2 41 0,2-4-14 0,0 1-32 0,0 0 35 16,1-1-34-16,0 2 34 0,1 4-40 16,-1-1 36-16,-1 2-32 0,1 3 36 0,-1 1-34 0,-1 0 34 15,1 2-35-15,-3 10 31 0,4-16-34 0,-4 16 31 16,3-14-34-16,-3 14 32 0,5-9-27 0,-5 9 31 15,0 0-32-15,0 0 34 0,12 3-26 0,-12-3 34 16,8 9-36-16,-8-9 30 0,11 15 8 0,-4-5-40 16,1 1 34-16,0 0-32 0,1 1 37 0,-1-1-35 15,0 0 37-15,0 1-42 0,1-3 34 0,-3 0-28 16,0-1 32-16,0-1-41 0,-6-7 43 0,11 12-37 16,-11-12 46-16,8 10-37 0,-8-10 13 0,0 0-15 15,10 5 33-15,-10-5-38 0,0 0 36 0,11-7-40 16,-11 7 40-16,5-10-50 0,-5 10 50 0,5-18-40 0,-2 6 34 15,0-3-36-15,0-1 33 0,1 0-34 16,-1-2 3-16,3 1-1 0,-3 0 3 0,1 2 0 0,0 2 6 16,-2 2 2-16,1 0 3 0,-3 11-5 0,4-17 4 15,-4 17-4-15,3-14 4 0,-3 14-9 0,0 0 5 16,4-10 7-16,-4 10-3 0,0 0 0 0,0 0 40 16,7 11-43-16,-7-11 39 0,3 17-44 0,-1-6 44 15,2 2-39-15,1 3 36 0,-1-1-34 0,4 4 30 16,-2 1-35-16,1 3 36 0,-1-3-36 0,0 2 34 15,1 0-35-15,-1 0 37 0,0 0-39 0,-1 0 43 16,0 0-43-16,0-1-53 0,0-3-98 0,-2-1-69 16,0 0-80-16,1-2-243 0,-1 0-69 0</inkml:trace>
  <inkml:trace contextRef="#ctx0" brushRef="#br0" timeOffset="56792.92">23874 1688 222 0,'0'0'192'16,"2"-13"-46"-16,-2 13-36 0,0 0-36 0,0 0-22 15,1-12-13-15,-1 12-6 0,0 0-9 0,-12 8-5 16,1 0-2-16,-4 5-4 0,-6 3-35 0,-5 8 40 16,-4-1-29-16,-4 5 35 0,-5 8 1 0,-1-2-6 15,-1 3 4-15,1 0-7 0,1 0 5 0,2 0-2 16,6-5 1-16,1 0 0 0,3-1-4 0,-1 1-2 16,2-1-2-16,1-2-6 0,4-1 2 0,0 0 4 15,2-8-8-15,2 3 2 0,1-3 2 0,1 0-7 16,0-3 5-16,3-1 4 0,1-1 6 0,-2-1-3 15,4-1 12-15,0-3-4 0,0-1-2 0,2-2 5 16,1 0-23-16,6-7-49 0,-9 10-59 0,9-10-70 0,0 0-137 16,0 0 226-16</inkml:trace>
  <inkml:trace contextRef="#ctx0" brushRef="#br0" timeOffset="57193.25">23838 1714 150 0,'0'0'205'0,"-9"-13"-28"0,9 13-1 0,-4-9-21 15,4 9-8-15,0 0-16 0,-6-12-33 16,6 12-20-16,0 0-10 0,0 0-17 0,0 0-14 0,10-9 4 15,-10 9 0-15,17 0-10 0,-3 3 10 0,4 0-1 16,4 3-2-16,8 3-7 0,8 4-7 0,3 1 3 16,3 4 2-16,12 3-1 0,5 5 1 0,3 1-7 15,4 3-4-15,4 0 1 0,5 3-11 0,15 7 9 16,0-2 25-16,-16-5-24 0,16 7 22 0,-18-7-31 16,-2 0 25-16,-3-2-27 0,-5 1 23 0,-4-2-29 15,-7-3 22-15,-13-5-27 0,-2-3 21 0,-6 0-21 16,-8-4 24-16,-2-4-26 0,-6 0 28 0,-1-3-32 15,-2 0 29-15,-1-1-24 0,-3-1 21 0,-1-2-26 16,-8-4 30-16,9 8-28 0,-9-8 36 0,0 0-34 16,0 0 19-16,-12 4-66 0,12-4-12 0,-20-1-59 15,4-1-42-15,-1-1-38 0,-2 2-13 0,-3-1-21 16,-1-1-141-16,-4 1 163 0</inkml:trace>
  <inkml:trace contextRef="#ctx0" brushRef="#br0" timeOffset="57642.98">23070 2590 208 0,'0'0'259'0,"-14"-9"-58"16,14 9-39-16,-12-10 9 0,12 10-22 0,-9-7 11 16,9 7-14-16,-8-6 13 0,8 6-46 0,0 0 11 15,-9-7-52-15,9 7 12 0,0 0-45 0,-7-6 19 16,7 6-34-16,0 0 20 0,0 0-38 0,0 0 18 16,0 0-33-16,0 0 13 0,0 0-17 0,0 0 18 15,0 0-17-15,-7 9 25 0,11 0-17 0,5 1 29 16,3 5-25-16,6 1 65 0,4 4-19 0,7 4 28 15,5 2-50-15,11 7 37 0,3 1-12 0,5 2-5 16,4 3 3-16,2 2 6 0,3 3-9 0,0 1-6 16,11 9-12-16,-12-8 1 0,1 2-1 0,-1-3 1 15,-1 1-1-15,-3-4-1 0,-2 0-4 0,-4-2-7 16,-4-5-5-16,-5-2 2 0,-10-8 0 0,-3-1-4 16,-8-7-1-16,-4-1 6 0,-2-4-1 0,-3-1-10 15,0-2 9-15,-4-2 2 0,0-2 0 0,-8-5-31 0,13 6-42 16,-13-6-48-16,0 0-56 0,12-11-68 15,-7 4-57-15,0-5-20 0,4-1-273 0,-2-5-97 16</inkml:trace>
  <inkml:trace contextRef="#ctx0" brushRef="#br0" timeOffset="58059.01">25565 2451 290 0,'6'-15'278'16,"-3"2"-60"-16,2-1-28 0,-3 3-21 0,0 0-4 15,0 0-50-15,0 0-5 0,-2 11-33 0,3-17-2 16,-3 17-32-16,2-15 0 0,-2 15-23 0,0 0 7 16,0-14-14-16,0 14 6 0,0 0-15 0,0 0-18 15,-17 0 16-15,9 5 18 0,-3 2-18 0,-3 1 13 16,-1 4-20-16,-8 3 13 0,-4 7-4 0,-4 1-2 15,-3 4 0-15,-8 6-1 0,-4 3 3 0,-4 1 20 16,-3 2-36-16,-1 2 38 0,-4 1-20 0,0 0 21 16,-2 1-3-16,3 1 4 0,-2-1-7 0,3-2-4 15,2 0-21-15,0-3 18 0,7-1-15 0,2-2 19 16,4-2-25-16,6-7 25 0,3 0-34 0,2-2 29 16,3-1-22-16,4-4 23 0,2-1-21 0,0 0 20 15,2-1-24-15,0 0 25 0,2-3-21 0,3-1 21 16,-2 0-25-16,2-1 30 0,1-2-26 0,1 0 33 15,1 1-33-15,-1-3 31 0,3-2-26 0,1 1 34 0,0-2-26 16,8-5 30-16,-11 7-72 0,11-7-61 0,0 0-70 16,-14 0-40-16,14 0-29 0,-9-8-232 15,4 0 50-15</inkml:trace>
  <inkml:trace contextRef="#ctx0" brushRef="#br0" timeOffset="58627.89">23844 2351 237 0,'-5'-18'230'0,"1"4"-54"0,1 2 0 0,0 0-27 16,0 2-32-16,3 10-31 0,-6-15-25 0,6 15-24 15,-4-12-5-15,4 12-8 0,0 0-2 0,0 0-7 16,0 0-2-16,-12 11-3 0,9-3 0 0,0 5-4 16,0 3 7-16,-2 5-6 0,1 2-2 0,0 2 3 15,0 5-4-15,0 3 8 0,0-2-4 0,0 2 6 16,0 0-9-16,0-1 7 0,1 0-5 0,0-5 0 16,0-1-3-16,0-1 7 0,2-1-10 0,-1-4 9 0,2-2-7 15,-2 0 6-15,0-4-8 0,2-1 8 0,-2-1-1 16,2-12 44-16,-1 19 85 0,1-19 54 15,-1 14 11-15,1-14-36 0,0 0-40 0,0 0-25 16,0 0-27-16,0 0-16 0,9-5-13 0,-5-3-3 0,3-3-49 16,1 0 37-16,0-4-39 0,1-2 30 15,1-1-38-15,2 0 41 0,0-1-41 0,1 1 37 0,0 2-43 16,1 0 42-16,-2 1-43 0,1 2 33 0,-2 1-30 16,0 3 35-16,0 0-40 0,1 1 36 0,-2 4-37 15,0-1 44-15,-10 5-41 0,22-3 35 16,-22 3-37-16,21 4 47 0,-12 1-41 0,0 1 40 15,0-1-40-15,-2 3 40 0,-2 0-38 0,0 1 28 0,-3 0-28 16,-2-9 43-16,2 20-49 0,-4-9 46 0,-1-1-44 16,-4 1 49-16,0 0-45 0,-4 0 43 0,1-1-3 15,-2-1-8-15,0-1-7 0,0 2 5 0,-1-3-2 16,-1-1-3-16,1 1 5 0,-2-2-1 0,2 0-3 16,0-2-7-16,2 0-29 0,11-3-56 0,-21 2-95 15,21-2-26-15,-17 0-60 0,17 0-45 0,-18-7-243 16,11 1-63-16</inkml:trace>
  <inkml:trace contextRef="#ctx0" brushRef="#br0" timeOffset="60276.86">23978 2669 126 0,'0'0'345'0,"13"0"-64"0,-13 0 19 0,17-3-76 16,-17 3-26-16,20-5-71 0,-8 1 8 0,1-1-48 0,1 1 7 15,0-2-43-15,-1-1 25 0,0 0-45 0,-1-1 23 16,1 1-28-16,-3-2 48 0,0-1-53 16,0-1 28-16,-3-1-47 0,0 1 43 0,-1 0-44 15,-1 1 31-15,1 1-45 0,-6 9 44 0,6-16-37 0,-6 16 27 16,4-12-37-16,-4 12 26 0,0 0-37 16,2-10 34-16,-2 10-21 0,0 0 32 0,-9 4-29 0,9-4 25 15,-14 11-32-15,6-3 43 0,0 2-40 16,-2 1 26-16,2 1-23 0,-1 0 31 0,2 2-35 0,-2 0 37 15,2 0-35-15,2 1 37 0,-1 0-40 0,3-1 38 16,-1-3-33-16,2 2 28 0,1-1-27 0,1-12 34 16,0 20-39-16,0-20 40 0,5 17-37 0,-5-17 41 15,9 11-29-15,-9-11 24 0,12 8-31 0,-12-8 39 16,16 1-46-16,-16-1 33 0,19-6-31 0,-9 2 30 16,1-4-35-16,-1 0 36 0,2-4-37 0,-1-4 33 15,0 0-33-15,3-8 32 0,0-1-40 0,2-6 42 16,-1-1-38-16,1-4 36 0,-1 3-37 0,1-1 35 15,-4 6-38-15,0 0 39 0,-2 1-35 0,0 2 6 16,-1 5 7-16,-1 1 42 0,-4 3-30 0,2 2 45 16,-2 1-44-16,-1 3 29 0,1 0-41 0,-4 10 26 15,4-14-36-15,-4 14 38 0,0 0-36 0,0 0 36 16,0 0-7-16,0 0-39 0,-17 7 49 0,12 1-35 0,-2 4 36 16,-2 0-36-16,3 0 36 0,0 2-50 0,-1 1 46 15,1 2-29-15,0 0 35 0,2 1-40 0,1-1 37 16,2 0-36-16,-2 1 41 0,2 0-49 0,2-1 48 15,2 0-45-15,-2-1-33 0,3-2-61 0,1-2-26 16,-1 1-23-16,1-2 7 0,1-4-9 16,1 0 4-16,2-1 17 0,0-1 15 0,-9-5 7 15,19 1 4-15,-7-2 24 0,0-4 24 0,3-1 6 0,-3-2 16 16,2-1 24-16,0-4 46 0,-1 0-7 0,0 0 70 16,-3 1 9-16,-2 1 9 0,1 1 23 0,-3-1-34 15,-1 4 15-15,-1 0-31 0,-4 7-5 0,7-12-34 16,-7 12 3-16,7-9-31 0,-7 9 17 0,0 0-18 15,0 0 8-15,0 0-17 0,0 0 11 0,-12 6-11 16,12-6 10-16,-9 14-14 0,4-5 7 0,-1 2-3 16,-1 2 1-16,2 0 2 0,1 0-3 0,-1 1 3 15,2 1 10-15,0-1-18 0,1-1 18 0,2 0-13 16,-2 1 12-16,4-2-15 0,-2-1 15 0,2 2-12 16,2-2 12-16,1 1-10 0,0-3 13 0,1 0-13 15,2-1 19-15,0 0-8 0,-3-3 32 0,-5-5-20 16,15 11 23-16,-15-11-27 0,14 4 20 0,-14-4-30 15,12-1 22-15,-12 1-30 0,15-8 24 0,-8 2-17 16,-1-1 22-16,3-5-51 0,-3-1 47 0,0-1-30 16,0-3 21-16,0-2-27 0,0 0 27 0,0-2-32 15,0 2 45-15,-1 3-6 0,0 0 27 0,-1 1-44 16,1 2 54-16,-2 3-37 0,1-1 32 0,-4 11-50 16,6-17 33-16,-6 17-50 0,4-13 37 0,-4 13-43 15,4-10 30-15,-4 10-29 0,0 0 30 0,0 0-30 16,0 0 34-16,15 4-34 0,-15-4 25 0,7 14-24 0,-3-6 36 15,0 1-36-15,-1 2 36 0,0 0-37 0,1 0 39 16,-2 2-42-16,0-1 29 0,-1 2-28 16,-1-1 39-16,1 0-38 0,-2-1 36 0,1 1-38 15,-1-2 36-15,1-11-32 0,0 21 29 0,0-21-29 0,-2 17 40 16,2-17-39-16,0 12 44 0,0-12-45 16,0 0 45-16,0 0-46 0,0 0 31 0,0 0-32 15,0 0 42-15,0 0-46 0,0 0 39 0,9-12-40 16,-5 3 40-16,1-4-42 0,4 0 30 0,-2-4-29 0,3 2 43 15,2-2-43-15,1 2 39 0,0 0-38 0,2 2 47 16,-4 2-44-16,-1 2 39 0,0-1-45 0,-2 3 50 16,-1 0-51-16,-7 7 38 0,14-7-36 15,-14 7 43-15,11-2-45 0,-11 2 43 0,11 5-30 0,-11-5 34 16,14 11-44-16,-8-4 44 0,1 1-43 0,2 2 49 16,0 1-54-16,2 0 50 0,1 0-65 0,-1 0 12 15,5 2-51-15,-3-1 14 0,1-1-31 0,0-2 12 16,-1 0-4-16,0-2 28 0,0 0-5 0,-1-1 30 15,-1-1-4-15,-2-3 19 0,-9-2-12 0,21 5 25 16,-21-5-18-16,17 0 4 0,-17 0 20 0,20-7-13 16,-11 2 19-16,-1-1-13 0,0-4-33 0,-1 2 40 15,0-2-8-15,0 1 12 0,-1-1 8 0,-2 1 2 16,-1 0 1-16,-3 9 21 0,6-15-23 0,-6 15 13 16,1-13-25-16,-1 13 23 0,0 0-30 0,-1-14 9 15,1 14-8-15,-8-5 21 0,8 5-19 0,-9-4-5 16,9 4-3-16,0 0 8 0,-17 1-2 0,17-1 8 15,-12 3-9-15,12-3 5 0,-10 6 4 0,10-6 3 16,-11 9-6-16,11-9 1 0,-8 10 0 0,8-10 2 16,-5 11-8-16,5-11 9 0,-5 11 1 0,5-11-1 15,-1 12 5-15,1-12-11 0,0 0 9 0,1 14-4 16,-1-14 12-16,0 0-3 0,7 10 1 0,-7-10 1 16,0 0 7-16,6 6 41 0,-6-6-45 0,0 0 22 15,0 0-28-15,11 4 24 0,-11-4 38 0,0 0-31 16,0 0 17-16,12 1-42 0,-12-1 29 0,0 0-44 15,0 0 26-15,0 0-47 0,9 5 33 0,-9-5-32 0,0 0 40 16,6 10-34-16,-6-10 34 0,7 15-37 16,-4-3 41-16,4 1-43 0,-2 3 38 0,3 5-27 15,-3 0 30-15,6 7-2 0,-3 1 1 0,3 7-8 16,1 3 9-16,-2 2-17 0,0 0 8 0,0 5-2 16,-1-1 5-16,-1 5-10 0,-3-1 1 0,-1 4 1 15,-2 1 5-15,1-1-12 0,-6 2 24 0,-1 1-25 16,-1-3 18-16,-5 6-12 0,1-9 12 0,-3-3-3 15,-1-2-8-15,-1-4 5 0,-2-3 4 0,-1-4 13 0,1-3 5 16,0-8 24-16,0-2 1 0,0-6 44 0,1-3 4 16,-4-2 17-16,2-6-25 0,-1 0-3 0,-1-5-25 15,0-2-5-15,-4-4-22 0,1-2 39 0,-1-5-15 16,3-3 2-16,2-2-27 0,0-4-2 0,3-3-22 16,1-6-6-16,3 1-5 0,4-2-6 0,0-2-2 15,5 1-9-15,2-2-7 0,1 0-1 0,4 0-12 16,2-4-38-16,5 1-43 0,-1 1-13 0,6 1-34 15,1 1-53-15,5 3-75 0,2 0-74 0,0 2-58 16,3 1-291-16,2 0-215 0</inkml:trace>
  <inkml:trace contextRef="#ctx0" brushRef="#br0" timeOffset="60976.05">25715 2404 97 0,'-20'-3'136'0,"4"1"-4"0,-1-2-42 16,1 1-2-16,-2 0 29 0,3 2 15 0,2-2 37 15,1 1 15-15,3 1-10 0,9 1 7 0,-19-5-38 16,19 5 15-16,-12-1-47 0,12 1 46 0,0 0-66 16,-10-7 23-16,10 7-62 0,10-6 19 0,5 0-47 15,11 1 29-15,17-2-41 0,9 1 33 0,17-1-42 16,10-1 39-16,4 1-35 0,5 1 39 0,8 1-46 16,6-1 31-16,1 2-42 0,0 0 40 0,3 0-43 15,-7-1 13-15,-3 1-5 0,-6 1 39 0,-7-2-42 16,-9 1 42-16,-16 1-44 0,-8-1 37 0,-5-1-35 15,-9 1 47-15,-3-1-40 0,-6 1 39 0,-2 0-47 16,-2-2 40-16,-6 1-45 0,1 1 35 0,-4 0-27 16,0 1 40-16,-4-1-51 0,0-1 43 0,-1 0-40 15,-9 5 27-15,9-7-40 0,-9 7 38 0,0 0-54 16,-2-12 6-16,2 12-59 0,-12-7-28 0,1 2-60 16,-2 3-36-16,-2-3-43 0,-2 2-3 0,-1-1-232 0,-4-1 10 15</inkml:trace>
  <inkml:trace contextRef="#ctx0" brushRef="#br0" timeOffset="61275.71">26400 1871 24 0,'-6'-6'357'0,"6"6"-98"0,-7-13-37 0,7 13-41 16,-6-7-41-16,6 7-42 0,0 0-22 0,-8-8-30 0,8 8 0 15,0 0-19-15,0 0 1 0,0 0-2 0,0 0-7 16,6 9 4-16,0 0-13 0,-2 0 5 0,1 3-1 16,3 0-5-16,-3 2 2 0,4 4 0 0,-2 0 1 15,0 1-1-15,1 0-6 0,0 0 14 0,-2 0-9 16,1-1 1-16,-3-1-3 0,0 0 13 0,0-1-17 16,0 0 12-16,-2-1-23 0,0-2 19 0,0-1-12 15,-1 0 13-15,1 0-9 0,-2-12 9 0,0 20-14 16,0-20 17-16,0 17-13 0,0-17 21 0,0 14-13 15,0-14 6-15,0 0-44 0,0 14-39 0,0-14-67 16,0 0-61-16,0 0-261 0,0 0 67 0</inkml:trace>
  <inkml:trace contextRef="#ctx0" brushRef="#br0" timeOffset="61761.25">27631 2090 197 0,'0'0'382'0,"0"-13"-115"0,0 13-36 0,0 0-56 16,0-14-49-16,0 14-39 0,0 0-15 15,0 0-17-15,0 0-13 0,0 0-7 0,0 0-9 0,0 0-8 16,-5 13 5-16,3-1 12 0,0 3-16 0,-2 3 9 15,2 5-18-15,-1 0-2 0,-2 8 0 16,1 2 0-16,-1 0 0 0,1 3-7 0,-2 4 14 0,3-4-5 16,-3 0-4-16,3-2 5 0,0 1-3 0,0-3-4 15,0-4 5-15,3 0 17 0,0-2-29 0,0-2 25 16,0-4-23-16,3-1 28 0,-2 0-17 0,2-4 23 16,-3-1-44-16,2-3 2 0,1-1-42 0,-3-10-68 15,6 14 9-15,-6-14-33 0,0 0-39 16,11 3-2-16,-11-3-23 0,7-11-114 0,-5 2 221 0</inkml:trace>
  <inkml:trace contextRef="#ctx0" brushRef="#br0" timeOffset="62226.34">27519 1950 16 0,'0'-27'244'0,"2"2"-31"0,3-2-74 15,4 1-7-15,5 1-4 0,7-3 2 0,6 5-21 16,7 0-15-16,7 3-14 0,3 2 10 0,13-1-11 15,4 4-11-15,6 3-17 0,7 2-21 0,3 2 14 16,6 2-9-16,1 3-10 0,4 0 8 0,2 1-5 16,0 0-2-16,2 1-8 0,-1 1-3 0,-2 0-26 15,1-1 21-15,-7 0-19 0,0-1 25 0,-5 0-21 16,-5-2 23-16,-13 1-5 0,-3-1 8 0,-2-1 0 16,-5 1 6-16,-2-2 6 0,-5 0-6 0,-7 1-6 15,-3-1-1-15,-5 2 12 0,-3 0 12 0,-6 1 12 16,-1 0-1-16,-1 0-17 0,-4 0-6 0,0 2-14 15,-13 1-1-15,21-3-7 0,-21 3-13 0,17-2 4 16,-17 2-9-16,14 6 11 0,-6-1-1 0,-3 3 4 16,1 3-1-16,-1 3 0 0,-1 3-1 0,-1 5 3 15,1 2-3-15,-2 5-2 0,0 3-4 0,0 3 1 16,-1 4 11-16,1-2-4 0,0 8 1 0,0-1 30 16,0 1-28-16,2 1 25 0,-1 0-34 0,1-1 30 15,1-1-37-15,-1 2-1 0,1-3 0 0,0 0 11 16,-1-7-6-16,1-1 5 0,-1-1 3 0,1-1-2 15,-2-1-4-15,-1-5 7 0,-1-1-3 0,0-2-4 16,-1-3 37-16,-2 0-42 0,0-2 41 0,-1-1-39 16,-2-1 34-16,0 0-39 0,-2-3 37 0,-1 0-52 15,-4 0 6-15,-2-2-62 0,-3 0-5 0,-3-3-75 16,-6 1-26-16,-5-2-21 0,-4-1-15 0,-9 0 4 16,-5-3-10-16,-4-1-141 0,-4 2 174 0</inkml:trace>
  <inkml:trace contextRef="#ctx0" brushRef="#br0" timeOffset="62526.85">27627 2799 100 0,'0'0'407'0,"0"0"-95"0,0 0-6 0,16 2-74 15,2-3-3-15,10 0-40 0,10 0 9 0,6 1-75 16,9-2 27-16,7 1-66 0,4 0 21 0,14-3-37 15,3 2 30-15,0-3-45 0,3 2 42 0,3-1-61 16,1-2 45-16,-3 1-48 0,4-2 45 0,-2-1-20 16,0-1 13-16,-2 0-38 0,-4-2-8 0,-2 1-2 15,-4-1 36-15,-6 0-10 0,-15 1-3 0,-2 0-12 16,-4-2-11-16,-4 0 0 0,-3 0-2 0,-3 0-8 16,-7 4-10-16,-3-3 11 0,-5 3-1 0,-2 1-6 15,-3 1 17-15,-2-1-49 0,-1 2 12 0,-2-1-57 16,-3 0 7-16,0 1-40 0,-10 5-7 0,13-8-67 15,-13 8-50-15,6-6-29 0,-6 6-50 0,-6-6-19 16,-3 1-226-16,-6 1-68 0</inkml:trace>
  <inkml:trace contextRef="#ctx0" brushRef="#br0" timeOffset="63026.47">28093 2099 186 0,'0'0'314'16,"3"-10"-66"-16,-3 10-51 0,0 0-39 0,0 0-34 16,0 0-31-16,0 0-35 0,2-11-11 0,-2 11-10 0,0 0-7 15,0 0-3-15,-7 6-8 0,7-6 3 16,-14 10 3-16,4-2-15 0,-1 1 7 0,0 0-10 15,1 2 2-15,-1 2-6 0,2-2 10 0,-3 4-9 16,2-2-1-16,4 0-7 0,-1 0 7 0,2 1-3 16,1 1 1-16,1-4-1 0,1 1 3 0,2-12-4 0,0 22 9 15,2-11-8-15,2-1 2 0,0-1 17 16,0-2-2-16,3 0 7 0,-7-7 10 0,12 11-1 16,-12-11 6-16,14 7 14 0,-14-7-29 0,18 4-9 15,-18-4-26-15,27-3-35 0,-11 2-22 0,0-3-61 16,2-1-16-16,2-2-4 0,0-1-9 0,0-1 18 0,-2-2 0 15,2-2 5-15,-4-1 9 0,4-3 7 16,-2-2-55-16,-3 0 46 0</inkml:trace>
  <inkml:trace contextRef="#ctx0" brushRef="#br0" timeOffset="64442.37">28363 2057 142 0,'5'-19'17'0,"0"2"79"0,-1 3 0 0,-2 1 9 16,1-1-40-16,-1 3 44 0,1-1-21 0,-3 12 6 16,2-19-48-16,-2 19 39 0,1-15-51 0,-1 15 19 15,2-12-46-15,-2 12 24 0,0 0-37 0,0-13 35 16,0 13-46-16,0 0 42 0,0 0-37 0,0 0 37 15,-8 13-46-15,8-13 45 0,-6 19-35 0,3-5 36 16,-2 0-8-16,1 4 1 0,0 0-10 0,-3 1 6 16,4 2-4-16,-3 2 7 0,3 0-7 0,-1-1 6 0,1 2-9 15,2-1-1-15,0-2 2 0,1-1-4 16,0 1-1-16,2-2-1 0,1 0 8 0,1-1-4 16,0-3 2-16,2 1 5 0,0-2 2 0,1-2-1 15,-1-2 4-15,0 0 21 0,2-4 35 0,-1 0-4 16,3-2 8-16,1-1-7 0,1-2 4 0,0-1-12 0,2-1-10 15,1-5 3-15,2 1-9 0,1-3 19 16,1-3 20-16,-1-1-36 0,3-2 38 0,0-4-57 16,0 0 31-16,-3 1-37 0,-3 4 42 0,-2-1-26 0,-2 3 49 15,-3 0-65-15,-1 1 34 0,-2 0-64 0,-1 2 8 16,-4 8 32-16,4-14-43 0,-4 14 1 0,-1-14 9 16,1 14-9-16,-6-11 4 0,6 11 0 0,-7-7 1 15,7 7-6-15,-12-4-2 0,12 4 3 0,-16 0 45 16,6 3-49-16,-1-1 45 0,2 4-51 0,0-2 45 15,0 4-47-15,-2 0 44 0,2 1-40 0,1 1 40 16,-1 1-45-16,3 0 47 0,1 1-48 0,1-2 46 16,1 1-37-16,0 1 26 0,3-12-32 0,-2 16 42 15,2-16-47-15,0 15 43 0,0-15-41 0,0 13 40 16,0-13-37-16,6 7 42 0,-6-7-41 0,11 4 31 16,-11-4-33-16,17-1 43 0,-17 1-39 0,21-4 36 15,-9 0-41-15,-1-1 46 0,3-2-41 0,-3-1 42 16,2-2-44-16,1 1 30 0,-2-2-31 0,0 0 36 15,-1 1-32-15,-2-1 39 0,-1 3-40 0,-1 2 42 16,-1-3-50-16,-6 9 45 0,9-10-48 0,-9 10 34 16,7-9-30-16,-7 9 37 0,0 0-41 0,7-9 44 0,-7 9-44 15,0 0 40-15,0 0-38 0,0 0 45 0,-11 4-43 16,11-4 34-16,-7 6-32 0,7-6 43 0,-7 10-45 16,7-10 42-16,-6 13-40 0,6-13 46 0,-5 14-58 15,5-14 45-15,0 15-31 0,0-15 43 0,2 14-43 16,-2-14 38-16,5 13-37 0,-5-13 45 0,9 13-43 15,-9-13 39-15,10 10-40 0,-10-10 39 0,12 6-39 16,-12-6 28-16,13 2-22 0,-13-2 30 0,18-2-36 16,-18 2 44-16,19-6-47 0,-9 1 45 15,1-2-45-15,0-2 40 0,1-1-48 0,-2-1 47 0,3-2-42 16,-1-1 40-16,-1-1-47 0,1-1 6 0,-1 2 10 16,-1-1 4-16,1 2 0 0,-4 2-9 0,1 0 12 15,0 1 8-15,-1 3-8 0,-2-1 2 0,-5 8-2 16,11-13-4-16,-11 13 4 0,8-10-5 0,-8 10 1 15,8-6 1-15,-8 6 3 0,0 0 2 0,14-1-3 16,-14 1 7-16,15 7-2 0,-15-7-4 0,14 12 37 16,-6-4-34-16,-1 0 37 0,0 3-45 0,0 0 41 15,0 2-41-15,0-1 32 0,-2 2-40 0,-1 0 49 16,0 0-48-16,-2 0 49 0,-2-2-50 0,1 1 42 16,-2-1-48-16,0 1 44 0,0-3-46 0,1-10 44 0,-4 21-37 15,4-21 36-15,-2 13-32 0,2-13 41 16,-2 13-41-16,2-13 47 0,-3 9-41 0,3-9 48 15,0 0-56-15,0 0 51 0,0 0-55 0,0 0 49 0,0 0-45 16,-10-3 43-16,10 3-42 0,-3-13 41 0,3 13-46 16,-1-24 18-16,1 12-29 0,2-4 52 15,2 0-32-15,-1-2 13 0,3 3-6 0,-1-2 0 0,1 2 18 16,0-1-1-16,1 1-4 0,0 1 0 0,0 0-7 16,0 1 12-16,1 0 1 0,0 2 12 0,-1 1-7 15,-1 1-4-15,1 1 0 0,-1 2-9 0,1-1-3 16,-7 7-5-16,12-12 0 0,-12 12 0 0,10-8-4 15,-10 8 5-15,15-1 2 0,-15 1 1 0,20 3-14 16,-9 1 15-16,0 0 4 0,1 2-6 0,-1 0-2 16,-2 5 39-16,2-3-42 0,-2 2 36 0,-1-1-42 15,-3 1 38-15,2-2-48 0,-4 3 38 0,-3-11-30 0,3 18 35 16,-3-18-40-16,-1 20 44 0,-2-9-48 16,-1-2 45-16,-1 1-45 0,0-1 39 0,0 1-35 15,-1-2 26-15,1 1-24 0,-2-2 42 0,7-7-46 0,-8 13 46 16,8-13-54-16,-6 8 65 0,6-8-38 15,0 0 35-15,-5 7-47 0,5-7 38 0,0 0-46 0,0 0 40 16,0 0-48-16,9-8 48 0,-9 8-49 0,13-14 30 16,-4 4-28-16,1-1 46 0,1-2-51 15,2-1 11-15,-1-1 5 0,2-2-1 0,1-2-4 0,2-1 17 16,-4 3-9-16,1 0 5 0,-2 1 7 0,0 0 1 16,-1 2-3-16,-2 2 4 0,-2-1 0 0,0 2-7 15,-2 1 3-15,-1 2 1 0,0 0 4 0,-4 8-6 16,6-13 1-16,-6 13-4 0,5-12-5 0,-5 12 8 15,0 0-7-15,6-11 7 0,-6 11 0 0,0 0-4 0,0 0 6 16,0 0-1-16,0 0 3 0,0 0 1 16,2 16 0-16,-2-16-4 0,2 15 8 0,-2-15-3 0,5 19 6 15,-3-7-3-15,2 0-4 0,-1 0 41 16,1 1-50-16,0-1 44 0,2 1-47 0,-1 1 39 0,-1-1-37 16,1-1 38-16,-1 0-39 0,-1-1 34 0,0 0-42 15,-1 0 38-15,2-1-37 0,-4-10 40 0,2 18-45 16,-2-18 46-16,1 14-48 0,-1-14 49 0,-1 15-42 15,1-15 39-15,-5 13-42 0,5-13 43 16,-5 13-42-16,5-13 44 0,-10 13-46 0,2-8 49 16,-3-1-44-16,1 2 30 0,-4-2-76 0,-2-1-58 0,1 0-95 15,1-1-104-15,1-2-345 0,0 1-174 0</inkml:trace>
  <inkml:trace contextRef="#ctx0" brushRef="#br0" timeOffset="66368.07">29636 2030 64 0,'0'0'149'0,"0"0"-77"0,0 0 30 0,0 0-70 16,14-3 41-16,-14 3-54 0,0 0 42 0,0 0-32 15,0 0 44-15,11-1-41 0,-11 1 36 0,0 0-49 16,0 0 34-16,0 0-50 0,0 0 33 0,0 0-48 15,0 0 32-15,0 0-38 0,0 0 45 0,0 0-44 16,-13-1 40-16,13 1-43 0,-15 0 43 0,15 0-47 16,-15-1 42-16,15 1-42 0,0 0 43 0,-18 0-47 15,18 0 50-15,0 0-33 0,-13 0 37 0,13 0-11 16,0 0 39-16,0 0 19 0,0 0 46 0,0 0-10 16,-12-3-7-16,12 3-11 0,0 0-5 0,0 0-18 15,0 0-15-15,0 0-12 0,0 0-13 0,10-6-3 16,-10 6 5-16,0 0-2 0,0 0-1 0,0 0-3 15,0 0 1-15,7-5-13 0,-7 5 3 0,0 0-5 16,0 0-4-16,0 0-8 0,0 0 0 0,0 0 2 16,0 0 2-16,0 0-2 0,-10-3-1 0,10 3-5 15,0 0-9-15,-14 1 17 0,14-1-4 0,0 0 1 16,-14 0-3-16,14 0 1 0,0 0 2 0,0 0 3 16,-14 0 4-16,14 0 2 0,0 0-8 0,0 0 3 15,0 0 5-15,0 0-4 0,0 0-7 0,0 0 11 16,0 0-7-16,0 0 1 0,0 0 3 0,0 0-1 15,0 0-5-15,0 0-3 0,0 0-4 0,0 0 0 16,0 0 0-16,0 0-5 0,0 0 2 0,0 0 4 16,0 0 10-16,0 0-4 0,0 0-2 0,3 11 3 15,-3-11-4-15,0 0 0 0,-5 8 4 0,5-8 1 16,0 0-6-16,-6 12-7 0,6-12 16 0,0 0 0 16,-6 12 0-16,6-12 1 0,0 0-1 0,-8 12-4 15,8-12 4-15,-5 7-13 0,5-7 13 0,-6 8-1 16,6-8-1-16,-7 10 0 0,7-10-3 0,-7 8-2 15,7-8 4-15,-9 9 2 0,9-9 0 0,-9 8 0 16,9-8-1-16,-7 7-4 0,7-7 0 0,0 0 3 16,-7 8-1-16,7-8 0 0,0 0 2 0,0 0 9 15,-7 9 0-15,7-9 7 0,0 0 25 0,0 0 5 16,0 0-13-16,0 0-16 0,0 0 8 0,0 0-8 16,14 1 4-16,-14-1-2 0,11-6-7 0,-11 6 1 15,15-6 6-15,-15 6-14 0,15-7 11 0,-7 0-18 16,2 2 12-16,-1-2 6 0,1-1-4 0,1 1-11 15,-3-1-7-15,0 2 18 0,-1 0-7 0,-7 6-5 16,12-12 2-16,-12 12-8 0,8-9 5 0,-8 9-2 16,5-8-2-16,-5 8-3 0,0 0 8 0,0 0-6 15,-7-12 0-15,7 12 3 0,-14-5-4 0,14 5 0 16,-18-5-1-16,18 5 3 0,-18-2 1 0,18 2 2 16,-13-2 1-16,13 2-1 0,-12-2-10 0,12 2 8 15,0 0-5-15,-14-2 6 0,14 2-7 0,0 0 10 16,0 0-4-16,-9-4 1 0,9 4-5 0,0 0 4 15,0 0-5-15,0 0 1 0,0 0 4 0,0 0-1 16,9 8 4-16,-9-8-8 0,8 6 10 0,-8-6 1 16,9 7-5-16,-9-7 1 0,8 9 0 0,-8-9 3 15,9 10 0-15,-9-10-2 0,9 11-3 0,-9-11-1 16,9 13 10-16,-9-13-2 0,9 14 0 0,-9-14 23 16,9 15-30-16,-9-15 31 0,8 15-34 0,-8-15 29 15,6 17-35-15,-6-17 25 0,5 18-26 0,-5-18 31 16,3 18-35-16,-3-18 35 0,2 17-31 0,-2-17 30 15,3 19-34-15,-3-19 5 0,2 17 3 0,-2-17 1 0,2 16-7 16,-2-16 4-16,1 13 10 0,-1-13-3 16,0 13 1-16,0-13-2 0,-1 13 2 0,1-13-1 15,-2 11-1-15,2-11 0 0,0 0-1 0,-3 14 8 16,3-14-10-16,0 0 9 0,-4 13 3 0,4-13-4 16,0 0-1-16,-2 10 0 0,2-10 2 0,0 0-2 15,0 0-6-15,0 0-32 0,0 11-63 0,0-11-79 0,0 0-66 16,0 0-284-16,0 0-32 0</inkml:trace>
  <inkml:trace contextRef="#ctx0" brushRef="#br0" timeOffset="68104.5">23315 2076 10 0,'0'0'27'0,"-18"-3"-32"0,7 1-7 0,0 0 4 0</inkml:trace>
  <inkml:trace contextRef="#ctx0" brushRef="#br0" timeOffset="68908.75">21889 2196 57 0,'13'-12'106'0,"1"-1"14"0,-2-1-27 0,0-1-28 0,1 0-6 16,-3 0-11-16,0-2-6 0,-2-1 7 15,-1 4-10-15,-3-3-14 0,0 0 12 0,-1 0-1 0,-2-1 6 16,-3 0-7-16,-1-1-38 0,-1 0 38 16,-2-3-56-16,-1 2 49 0,-3 0-28 0,-1 1 40 15,-2-4-14-15,-3 2-26 0,-1 2 43 0,-1-1-14 0,-2 2-3 16,-1 0-8-16,-3 1-8 0,-1 1 1 16,-6-1-8-16,-2 0-2 0,-1 2 0 0,-3 1-10 0,-2 2-5 15,-1 2 9-15,-1 2 2 0,2 1 11 16,-1 4-8-16,0 0 0 0,-3 3 5 0,-5 1-11 15,-2 3 12-15,2 4-6 0,-3 1-2 0,-1 3 4 16,-6 6 3-16,2 1-1 0,0 5-3 0,3 1 2 0,2 2 3 16,3 4-4-16,3 5 6 0,4 0-1 0,4 4-5 15,4 4 11-15,3 3-9 0,5 4 11 16,5 3-2-16,5 5-1 0,1 0-2 0,7 3 9 16,3-7-10-16,3 2 5 0,3 1 0 0,5 8-1 15,4-3-3-15,2-3 6 0,6-2 2 0,2-6-9 16,3-3-2-16,4-5-3 0,-2-8 5 0,2-4-2 15,2-4 3-15,3-3-4 0,0-4 5 0,2-3-2 0,-3-7 10 16,1-3 10-16,-1-2 23 0,-2-5 14 16,1-1 6-16,3-6 4 0,1-2-4 0,5-3-6 15,-2-6-13-15,-1 1-27 0,-1-3 12 0,-1-3-23 16,-3 0 7-16,-2-1-8 0,-3-4 21 0,-2 1-30 0,-1-2 16 16,-3 0-39-16,-2-1 30 0,-3 3-24 15,-2-2 22-15,-1 2-29 0,-2-1-6 0,-2-1-25 16,2 1-17-16,-2-1-30 0,0 0-19 0,1 0 11 15,-1 2-23-15,0-1-1 0,3 2-25 0,0 0 9 16,0 0-15-16,3 2 15 0,1 1-80 0,4-1 74 0</inkml:trace>
  <inkml:trace contextRef="#ctx0" brushRef="#br0" timeOffset="69758.07">26459 1524 42 0,'-5'-8'195'0,"-1"1"-50"0,-1 1-42 0,-2 1-11 16,9 5-33-16,-15-9-17 0,15 9-5 0,-17-6-8 15,17 6 10-15,-25 0-7 0,12 2-4 0,-5 2 3 16,-2 2-3-16,-7 5 1 0,0 2-9 0,-8 5 0 16,1 3-34-16,-4 3 49 0,-6 8-41 0,2 3 42 15,-3 3-35-15,5 2 35 0,0 2-4 0,3 1-1 16,5 2-1-16,6 0-5 0,6-5 0 0,2 2 0 0,6 2 1 15,6-1-13-15,4 3 0 0,2 0 0 16,7-1-3-16,5 1 3 0,4-1-3 0,8 6-10 16,4-3 12-16,4-4 1 0,6-3-2 0,2-1 0 15,4-5 5-15,4-3 4 0,2-3 2 0,1-4 9 16,-6-8 18-16,2-3 38 0,-1-3-1 0,2-3 18 0,0-6-18 16,-6 0 14-16,8-6-33 0,-3-2-10 15,0-3-5-15,1-1-5 0,-2-6-4 0,0-2-7 16,5-4-5-16,-1-5 35 0,-6-2-48 0,0-4 32 15,-2-2-39-15,-6-2 32 0,0-2-30 0,-5-1 34 0,-6 3-52 16,-1-1 43-16,-3-3-53 0,-3 0 11 16,-4-1-4-16,-1 0 15 0,-3 1 12 0,-2 0 24 15,-2 5-5-15,-5 0-15 0,-1 2 2 0,-2-1-6 0,-3 2-5 16,-1 1 0-16,-4 0-11 0,-3-3 4 0,-3 3 27 16,-2 2-38-16,-3 2 35 0,-5 1-44 0,-2 2 35 15,-3 3-50-15,-3 1 21 0,1 3-61 0,-3 1 7 16,2 1-66-16,3 4-50 0,2 2-56 0,6 2-50 15,0-1-29-15,6 1-174 0,1 1 27 0</inkml:trace>
  <inkml:trace contextRef="#ctx0" brushRef="#br0" timeOffset="72042.07">24229 8407 56 0,'-3'-10'227'0,"-3"0"-86"0,2 1 0 0,-1 1-24 16,0 1 5-16,-2-1-27 0,-2 0-23 0,0 1 2 15,-3-2-12-15,0 2-14 0,-2-1 4 0,0 2-9 16,-1-1-3-16,-2 1-5 0,-2-2-9 16,-1 2-5-16,0-1 9 0,-3 3 11 0,0 0-33 0,-1 0 32 15,-2 3-39-15,1 0 32 0,-3-1-32 0,-1 4 35 16,-2-1-40-16,-4 2 37 0,-4 0-17 0,-5 3 36 15,-2 2-40-15,0 2 45 0,-3 1-37 0,0 1 37 16,-2 2-42-16,-7 5 27 0,1 0-30 0,3 2 27 16,-1 3-37-16,2 0 31 0,1 1-37 0,2 1 26 15,1 4 3-15,3-1-5 0,1 2-2 0,3 1-8 16,2 1 3-16,1 2-1 0,8-5-3 0,1 3 0 16,2 1-3-16,4 0-30 0,1 1 38 0,3 1-36 15,5 0 37-15,3 1-30 0,7-5 32 0,3 2-37 16,6 0 39-16,6 4-6 0,4 0 4 0,7-1-2 15,4-2-6-15,11 4 3 0,3-1 0 0,5-4 6 16,5-3-10-16,3-3 2 0,3-2-1 0,3-4-3 16,2-3 6-16,1-3-10 0,-7-6 7 0,3-3 1 15,0-4 0-15,1-3 11 0,2-3 12 0,10-5-31 16,1-4 30-16,1-2 6 0,2-5-7 0,-1 0-11 16,1-5 18-16,-2 0-12 0,-1-3 14 0,0 0-23 15,-4-2 15-15,-1 1-22 0,-3-2 3 0,-6 1 8 16,-2-2-17-16,-6 1 6 0,-3 0-6 0,-10 3 34 15,-3 1-14-15,-2-3 5 0,-4 1-14 0,-1-2 1 16,-5 1 5-16,0-3-12 0,-2 0 2 0,-3 0-5 16,-3 3 2-16,-3-2 2 0,-2 1-7 0,-1-2 2 15,0 0 0-15,-4 0-2 0,-2 4-3 0,-1-1 5 16,-2-3-3-16,-1 1 0 0,-5 3 2 0,2-1-6 16,-6 2 1-16,-1 1-3 0,-2 2 4 0,-2 1 1 15,-2 2-6-15,-3 1 0 0,-2 0 5 0,-2 5-4 16,-1 0 0-16,-1 1-3 0,-1 1 4 0,-1 2-5 15,-1 2-4-15,1 0-24 0,0 2-33 0,-1 0-27 16,4 3-42-16,0 2-35 0,1 0-49 0,2 2-15 16,-2 1-17-16,1 2-239 0,0 1 14 0</inkml:trace>
  <inkml:trace contextRef="#ctx0" brushRef="#br0" timeOffset="72891.74">24830 9449 298 0,'-10'-9'219'0,"0"1"-21"0,-3 1-49 15,1 0-33-15,-3 0-19 0,1-1-19 16,-2 2-17-16,1 1-16 0,-4 0-11 0,1 0-10 0,-2 2 2 16,-2-1-6-16,0 3-4 0,-4-1 0 0,-1 1-2 15,1 0-4-15,-1 1-1 0,0 1-3 0,-2 0-2 16,2 2-1-16,-2 0-1 0,-3 1 3 0,-2 3-1 16,0 1-2-16,-4 2 1 0,-2 2 1 0,-1 1-1 15,2 1 2-15,-2 1-2 0,0 0 2 0,1 2 6 16,1 1-8-16,-1 1 1 0,0 1 1 0,1 1-2 15,0 1 1-15,2 0 0 0,-1 1 1 0,0 1-2 16,1 1-30-16,1 1 39 0,1-1-35 0,-7 8 40 16,10-10-40-16,1 4 43 0,1 1-43 0,2-1 46 15,0 1-8-15,3 0-4 0,1 3-1 0,2-1-2 16,1 1-3-16,3-2 3 0,4-1-4 0,4-2 1 16,3 2 3-16,3-4-1 0,2 1 27 0,5-2 0 15,3 2-1-15,5 2 28 0,7 2-23 0,4 0 35 16,3-2-49-16,4-2 46 0,4-1-49 0,4-1 62 15,3-2-48-15,2-2 51 0,4-1-38 0,3-4 10 16,10 1-11-16,-4-3-9 0,10-2-2 0,-7-3 5 16,13-2-6-16,-9-2 0 0,1 0 21 0,2-3-15 15,9-3-8-15,-3-2-9 0,-2-2 2 0,1-2 2 16,-3-2-8-16,-2-1 4 0,-4-2 3 0,-2-4-28 16,-2-1 30-16,-2-2-5 0,-4-3 0 0,-4-4-9 15,-2-1 5-15,-3-3-6 0,-4-3 3 0,-3-3-7 0,-8 5-1 16,-2-3-4-16,-4 0 3 0,-2-1 4 15,-4 0-6-15,-1-1-10 0,-5 1 8 0,-5 4-14 16,-2 1 37-16,-3 3-16 0,-2-4 11 0,-5 2-12 16,-3-4-8-16,-5 1-4 0,0 2 3 0,-6 0-9 0,-2 2 10 15,-2 2 1-15,-2 0-2 0,-1 3 9 0,0 2-12 16,-3 1 16-16,1 3-17 0,2 0 10 0,2 3-12 16,0 2 5-16,1 2-11 0,3 1-21 15,1 1-50-15,2 2-39 0,3 1 1 0,2 1-46 0,0 3-16 16,3 0-22-16,12 3-10 0,-20-2-10 0,20 2-25 15,-13 4-209-15,13-4 63 0</inkml:trace>
  <inkml:trace contextRef="#ctx0" brushRef="#br0" timeOffset="73509">25819 10190 149 0,'-41'1'141'0,"1"0"-19"15,-3 0-22-15,3 0-17 0,2 0-19 0,0 0 2 16,3 2-5-16,4-3-6 0,1 1 9 0,3-1-16 16,4 0 2-16,0 1-8 0,2-1 2 0,1 0 0 0,2 0-1 15,3 0 15-15,1 2 9 0,14-2-8 16,-20 0-6-16,20 0-9 0,-14 1-8 0,14-1-4 15,0 0-7-15,0 0 16 0,0 0-5 0,14-5 19 0,-1 3 11 16,6 0-4-16,5 0-32 0,7-3 51 0,8 2-26 16,8 0 32-16,7-3-52 0,3 4 33 0,5-3-26 15,10 1 28-15,4 1-37 0,-1 0 16 0,3 0-30 16,-2 1 25-16,1-1-30 0,1 1 21 0,-1 0-31 16,-1-1 27-16,1 2-27 0,-1-4 32 15,-3 1-22-15,0-1 17 0,-2-2-13 0,-1-1-2 0,-2 0 4 16,-1-1 16-16,-2-1-11 0,-8 2 2 0,-2 0-3 15,1-1-3-15,0 2 12 0,-3 1-1 0,1-1 2 16,-3 0-14-16,-1 2 10 0,0 0-22 0,-2-1 3 16,-2 2-7-16,-8 1 8 0,0-2-8 0,-2 3 6 15,-3-2-9-15,-4 2 8 0,1-1-9 0,-3 0 6 16,-1 0-1-16,-2 0-1 0,-1 0-6 0,-2 1 12 16,-1-1-40-16,-2 0 31 0,0 2-19 0,-3-2-22 15,-2 1-7-15,-3 0-58 0,-10 2-10 0,18-5-71 16,-18 5 0-16,0 0-45 0,5-6 12 0,-5 6-20 15,-9-7-31-15,-2 2-150 0,-5-1 116 0</inkml:trace>
  <inkml:trace contextRef="#ctx0" brushRef="#br0" timeOffset="74090.98">25242 9169 78 0,'-39'-14'181'0,"6"4"-40"16,3-2-32-16,0 3-14 0,9 0-12 0,1 1-9 15,2 4-7-15,6 0-21 0,0-1-15 16,12 5-25-16,-15-6 9 0,15 6 9 0,0 0 1 0,0 0-4 15,0 0 2-15,21 9 23 0,1-2 13 0,6 2 19 16,12 4-12-16,4 1-5 0,12 4-1 0,7 3-5 16,3 3-9-16,8-1 13 0,4 6-1 0,20 5 3 15,4 3 2-15,1 0-7 0,1 1-8 0,4 1 9 16,3 1-3-16,0 0-8 0,4 0-5 0,0 0-6 16,-4 0 11-16,2 0-47 0,-4-1 28 0,-2 0-28 15,-2 2 33-15,-1-3-37 0,-6-1 36 0,-2 0 0 0,-20-8-12 16,-1 1-8-16,-3-1 4 0,-5-3 3 15,-4-1-5-15,-4-1-3 0,-4-4-1 0,-12-3-1 16,1-3 0-16,-4 0 20 0,-2-2-2 0,-7-3-1 16,0-1 19-16,0-1-6 0,-4-3 7 0,-2 0-15 15,0 0 5-15,-4-3-6 0,-2 3-30 0,0-3 37 16,-3 1-1-16,-1-1-7 0,-3 0-9 0,1 1-18 16,-13-2 21-16,19 1-5 0,-19-1 0 0,15 1-6 0,-15-1-21 15,15 3 13-15,-15-3 7 0,0 0-1 0,17 2-5 16,-17-2 0-16,0 0 3 0,12 1-3 15,-12-1-1-15,0 0 0 0,0 0-5 0,14 0 4 16,-14 0-8-16,0 0 3 0,0 0 5 0,0 0-1 16,0 0-1-16,0 0-1 0,0 0 2 0,0 0-2 15,0 0-5-15,0 0-24 0,0 0-34 0,0 0-31 0,-18 5-29 16,18-5-51-16,-15-1-24 0,15 1-31 0,-16-2-30 16,16 2-263-16,-13-3-24 0</inkml:trace>
  <inkml:trace contextRef="#ctx0" brushRef="#br0" timeOffset="75044.11">30150 9763 233 0,'-8'-13'187'0,"0"0"-35"15,-1-3-23-15,-4 1-18 0,-6-3-12 0,1 0-14 16,-2-1-14-16,-1 2 4 0,0 0 16 0,-2-1 1 16,1 1-28-16,-1 2 0 0,1-1-23 0,-1 3 1 15,2 1-20-15,1 1 6 0,-2 3-23 0,-1 0 14 16,0 1-13-16,-3 2 12 0,1 1-14 0,-4 2 12 16,-2 2-11-16,-4 0 8 0,-5 2-2 0,1 3 18 15,-10 0-8-15,2 2 13 0,-2 0-6 0,0 3 17 16,-1-1-26-16,3 2 13 0,-2 1-2 0,1 1 11 15,2 0 1-15,1 2-15 0,3 1-6 0,1 2 8 16,3 1 26-16,1 0-6 0,1 1-8 0,2 4-2 16,1-2-31-16,1 1 34 0,2 4-34 0,0-1 35 15,1 2-34-15,3 2 20 0,0-1 3 0,6 2-8 16,-1 2-2-16,2 0-2 0,3 0-3 0,0 1-1 16,8-3-2-16,1 1-4 0,3-1 3 0,4-4-4 15,2 6-4-15,4 0 5 0,5 3-18 0,3 0 22 16,5 0-11-16,4-2 19 0,2 0-17 0,5-2 18 15,2-1-20-15,7 2 14 0,-4-5 2 0,4-2-13 16,2-4 6-16,7 3-12 0,-5-5 11 0,0-2-11 16,4-2 12-16,0-2-4 0,1-2 6 0,2-1-10 15,0-4 7-15,1 0-7 0,0-3 5 0,0-2 16 16,2 0-7-16,0-4 6 0,-1 0-7 0,1-4-1 16,1-3-8-16,1 0 4 0,7-4-13 0,1-4 7 15,-2-2 12-15,1 0 11 0,-2-1-19 0,-3-2-2 16,0 0 3-16,-2-3-3 0,-3 1-10 0,-3-5 3 15,-8 7 10-15,-6-2 18 0,0-1 8 0,-3-1 8 16,-3-1-2-16,-3-3 7 0,-2 1 2 0,-5 0 3 16,-1-2 6-16,-7 3 3 0,-1-2-33 0,-2 1 18 15,-3-2-34-15,-3 3 23 0,-3 1-26 0,-2-4 13 16,-1-2-21-16,-4 1 16 0,-1 1-27 0,-4-3 6 16,-2 1-8-16,-1 2-1 0,-3 1 6 0,-1 1 4 15,4 7-2-15,-2 0-2 0,0 1 3 0,-2 1 1 16,3 2-4-16,-2 0 3 0,3 3-2 0,1 2-3 15,0 1 3-15,1 1-9 0,1 0-50 0,1 3-33 16,1 2-40-16,-1-3-43 0,3 3-68 0,2 0-45 16,-1 1-45-16,8 5-369 0,-13-10-213 0</inkml:trace>
  <inkml:trace contextRef="#ctx0" brushRef="#br0" timeOffset="75208.67">30691 9628 97 0,'0'0'141'0,"0"0"-26"16,-4-10-26-16,4 10-51 0,0 0-44 0,0 0-145 16,-2-11 40-16</inkml:trace>
  <inkml:trace contextRef="#ctx0" brushRef="#br0" timeOffset="75525.07">31007 9729 223 0,'0'0'405'0,"-12"4"-54"0,12-4 21 0,0 0-72 16,0 0-59-16,0 0-49 0,0 0-34 0,0 0-28 15,0 0-22-15,6-12 2 0,-6 12-21 0,15-9-14 16,-4 3-14-16,3-1-17 0,0 0 2 0,3-1-11 16,3-1 2-16,-1 1-53 0,3-2 51 0,0-1-46 15,2 1 49-15,1-2-40 0,1 0 37 0,-1-1-52 16,1 1 40-16,0-1-27 0,-1 0 28 0,0 1-43 16,-4 0 42-16,0 1-48 0,-3 3 42 0,-4 0-55 15,-1 1 18-15,-2 1-64 0,0 0-1 0,-3 2-65 16,-8 4 6-16,12-8-22 0,-12 8-33 0,0 0-19 15,0 0-7-15,0 0 22 0,0 0-34 0,-16 0-179 0,2 4 124 16</inkml:trace>
  <inkml:trace contextRef="#ctx0" brushRef="#br0" timeOffset="75726">30891 9799 61 0,'-12'10'395'0,"2"0"-30"0,4-3-27 0,6-7-60 15,-5 12-55-15,5-12 0 0,6 9-35 0,-6-9-25 16,18 4-37-16,-5-4-27 0,3 0-3 15,3 0-11-15,2-2-26 0,4-1 3 0,2 0-13 16,0-2-11-16,5-1-8 0,0 0-8 0,1 1 0 16,0-3-5-16,-1 2-6 0,0-2-4 0,-1 0-3 0,-2 0 4 15,0 0-4-15,-5 1 1 0,-2-1-30 0,-1-1-31 16,-1 2-30-16,-5 0-49 0,0 2 5 16,-3-1-38-16,-2 1-36 0,0 0-38 0,-10 5-25 0,15-9-29 15,-15 9-137-15,8-7 98 0</inkml:trace>
  <inkml:trace contextRef="#ctx0" brushRef="#br0" timeOffset="85941.53">8062 1404 52 0,'-20'-10'159'0,"0"-1"-17"0,2-1-9 0,-1-1-13 16,2 0-25-16,0-1 2 0,1-1-3 0,0 0-1 15,1-2-16-15,1 0 3 0,2 1-15 0,-1-1-40 0,1 2 60 16,3-2-4-16,-1 1-5 0,2 3-18 0,1-1 17 16,0 1-2-16,1 2-6 0,1 2-11 0,0-1 6 15,1 2-3-15,4 8-6 0,-7-14-14 16,7 14-11-16,-5-12-6 0,5 12-10 0,-6-8-3 0,6 8-6 16,0 0 0-16,0 0 2 0,0 0-1 0,0 0-4 15,-8 6 3-15,8-6 6 0,0 16-6 0,0-1 11 16,1-3-9-16,-1 4 4 0,2 2-5 0,-1 0 1 15,2 1 4-15,1-2 25 0,1 0-25 0,0 3 24 16,1-2-31-16,1-2 28 0,1-2-38 0,-2-2 36 16,2 1-41-16,-1-1 60 0,0-1-28 0,1-4 50 15,1 0-31-15,0-2 43 0,3-3-39 0,0-1 39 16,3-3-58-16,2-2 45 0,4-3-57 0,2-2 45 16,2-4-56-16,3-1-1 0,4-5 3 0,-2-2 5 15,1-1 7-15,-1-2-2 0,-1 1-8 0,-1 1 1 16,-2-1-10-16,-1-1 12 0,-6 4-1 0,1 1-2 15,-6 2-4-15,1 3-1 0,-4 0-22 0,-1 3-22 16,-2 1-15-16,-2 1-30 0,-6 9-38 0,7-12-10 16,-7 12-43-16,0 0-38 0,0 0 16 0,0 0-51 0,-15 0 33 15,4 6-193-15,-1 0 124 0</inkml:trace>
  <inkml:trace contextRef="#ctx0" brushRef="#br0" timeOffset="86324.55">7677 1319 165 0,'-12'-9'283'0,"12"9"-63"0,0 0-61 0,-13-5-50 16,13 5-9-16,0 0-24 0,0 0-14 0,-11-3-13 16,11 3-4-16,0 0 0 0,0 0-15 0,0 17-2 15,0-17 0-15,4 14 15 0,-1-5-11 0,4 3 8 16,-1 0-13-16,2 2 0 0,1 1-13 0,3 1 6 15,0 0-8-15,2-2 4 0,0 2 13 0,0-2 24 16,2 0 4-16,2-3 14 0,0 1-3 0,1-3 20 16,0-1 39-16,0-3-55 0,1-2 50 0,0-3-67 15,2-1 44-15,3-4-59 0,3-2 51 0,2-3-42 16,0-4 48-16,5 1-58 0,0-7 44 0,-2-2-56 16,1 0 37-16,0-3-52 0,-2-2 55 0,1 1-54 15,0-1-1-15,0-1-1 0,-1 1 7 0,-1 1-8 16,-2 0-2-16,-1 2 8 0,0-2-13 0,-2 2 9 0,-4 4-3 15,-1 1-10-15,-3 1 11 0,-2 3-8 16,-4 3-1-16,-1 1 4 0,-1 1-5 0,-3 2-29 0,0 1-25 16,-1-1-34-16,0 1-35 0,-6 7-53 15,6-10-80-15,-6 10-24 0,0 0-95 0,3-11-182 0,-3 11-73 16</inkml:trace>
  <inkml:trace contextRef="#ctx0" brushRef="#br0" timeOffset="86490.86">8747 985 220 0,'0'0'333'0,"0"0"-90"0,0 0-22 15,8 5-68-15,-8-5-7 0,0 0-63 0,0 0 12 16,0 0-50-16,0 0 16 0,8 6-44 0,-8-6 20 16,0 0-29-16,0 0 24 0,0 0-97 0,5 6-34 15,-5-6-103-15,0 0-6 0,5 11-146 0,-5-11 189 16</inkml:trace>
  <inkml:trace contextRef="#ctx0" brushRef="#br0" timeOffset="90425.09">16245 5129 90 0,'0'0'252'16,"6"-11"-61"-16,-6 11-14 0,4-12-31 0,-4 12-30 15,3-14-17-15,-3 14 2 0,3-12 1 0,-3 12-22 16,0-14-13-16,0 14-12 0,-2-13 23 0,2 13-9 16,-4-12-17-16,4 12-7 0,-10-11-2 0,10 11-40 15,-12-8 31-15,12 8-39 0,-16-5 38 0,16 5-39 16,-21 0 32-16,8 5-37 0,-1 1 34 0,-1 1-36 15,-2 4 37-15,0 2-40 0,2 2 40 16,-3 3-33-16,4 3 30 0,3 0-38 0,1-1 6 0,3 4 39 0,3-1-41 16,0-1 43-16,4-1-41 0,2 2 38 15,2 1-44-15,3-4 38 0,1-2-41 0,3 1 40 16,2-4-37-16,3 0 40 0,2-5-39 0,2-1 43 16,2-3-43-16,1-3 40 0,-1-3-33 0,4-2 32 0,0-2-40 15,0-3 44-15,2-2-31 0,-2-2 35 16,0-2-38-16,-1-2 6 0,-2-2 37 0,0-1-40 15,-4-1 74-15,0-2-45 0,-3-1 25 0,-1-2-40 16,0 2 27-16,-3-1-38 0,-2 3 31 0,-2 2-30 0,0 3 27 16,-2 0-34-16,-1 3 38 0,0 2-36 15,-1 0 25-15,0 2-33 0,-4 8 28 0,7-12-31 16,-7 12 31-16,0 0-31 0,0 0 30 0,0 0-30 0,0 0 36 16,0 0-31-16,6 11 27 0,-6-11-32 0,-1 16 34 15,1-16-33-15,1 23 32 0,1-12-32 0,1 0 14 16,0 1-3-16,0-1-5 0,3 1 3 15,0 0-1-15,2-4 5 0,1 2-2 0,0-3 8 0,1-4-6 16,1 2 13-16,1-3-12 0,1-2 1 0,0 0 4 16,1-3-3-16,0-1 33 0,1-1-30 0,-2-1 23 15,-1-1 2-15,1-1 16 0,-3 0-6 0,-1-1 21 16,-1 0-19-16,-3 0 2 0,-1 0-2 0,-1-1-26 16,-3 10 2-16,1-19 9 0,-1 19-14 0,-4-18 6 15,1 9-8-15,-2 1 2 0,-1-1-6 0,-1 2-8 16,-1 1 1-16,0 1 5 0,-3 1-10 0,0 2 8 15,11 2-10-15,-25 0 17 0,12 2-20 0,-1 0-20 16,2 2-77-16,0 0-14 0,1-1-122 0,1 2 8 16,10-5-17-16,-13 7-13 0,13-7-207 0,0 0 45 15</inkml:trace>
  <inkml:trace contextRef="#ctx0" brushRef="#br0" timeOffset="92108.23">16902 4736 23 0,'3'-11'352'0,"-3"11"-119"0,3-18 14 16,-3 18-81-16,2-12-6 0,-2 12-73 0,0 0 12 15,5-10-52-15,-5 10 20 0,0 0-43 0,0 0 26 0,4 16-6 16,-4-16-9-16,2 25-3 0,-1-9-9 0,2 3-1 16,0 4-5-16,-1 0 0 0,2 4-40 15,1 2 39-15,0 0-35 0,0 2 39 0,3-1-35 16,-2-2 37-16,2 0-36 0,0-2 37 0,0-2-33 0,0-4-3 15,1 0 4-15,0-2 3 0,1-1 2 0,1-3-1 16,-2-2 7-16,3-2 2 0,-1-2-2 0,-2-4 1 16,3 0 37-16,-1-2-42 0,-11-2 40 0,21-3-42 15,-12-1 35-15,3-4-43 0,-2-2 44 0,-1-1-20 16,0-6 33-16,0-2-11 0,-1-4-5 0,0-3-6 16,0-5-6-16,-2-1-3 0,0-2-8 0,0-1 0 15,-1 1-37-15,0-1 43 0,0 3-35 0,-3 0 53 16,1 4-28-16,-2 4 24 0,0 1 26 0,0 5 46 15,0 0-37-15,-1 5 13 0,1-1-33 0,-1 14 1 16,1-22-29-16,-1 22 18 0,0-16-30 0,0 16 24 16,0 0-22-16,0 0 16 0,0 0-25 0,-13 6 22 15,8 2-25-15,0 5 23 0,1 2-25 0,1 6 26 16,-1 1-22-16,3 2 18 0,0 1-18 0,2 1 22 16,0 1-23-16,3 5 21 0,1-1-21 0,1-2 22 15,3 1-22-15,1-1 25 0,1-1-22 0,4-3 19 16,1 0-22-16,3-2 3 0,1-3 0 0,1-2 3 15,2-4 2-15,2-1 13 0,-2-3-9 0,-1-3-7 16,2-1-1-16,1-5 6 0,-2-1-5 0,0-1 22 0,0-5-14 16,0-1 4-16,-1-2-7 0,0-5 10 0,0 0-21 15,-3-4 18-15,-1-2-19 0,-2-3 18 16,-1-1-4-16,-1-2 4 0,-3 1-23 0,-1-2 33 16,-1 1-33-16,-3 4 27 0,-2 2-25 0,-1 2 22 0,0 2-19 15,-2 3 21-15,-1-1-19 0,0 14 18 0,-3-19-25 16,3 19 22-16,-5-11-21 0,5 11 21 0,-10-3-18 15,10 3 19-15,-12 1-19 0,12-1 21 16,-15 10-25-16,9-2 25 0,-1-1-22 0,3 0 22 16,-1 4-25-16,3-2 29 0,0 2-24 0,1 0 15 0,1-11-14 15,4 20 17-15,0-9-18 0,3-1 23 0,4-1-25 16,0-1 26-16,4-2-22 0,1-1 13 16,5-1-13-16,3-2 21 0,2-1-25 0,3-2 25 0,4-4-21 15,4-1 23-15,-2 0-24 0,6-6 15 0,-1-1-13 16,1-1 19-16,-4-4-18 0,-1 0 20 0,-2-1-28 15,-2-3 25-15,-3 0-7 0,-5 4 0 0,-2-1-16 16,-3 3 21-16,-4 0-18 0,-2 3 23 16,-4 1-22-16,-1 1 18 0,-4 2-18 0,-4 9 14 0,4-16-13 15,-4 16 17-15,-6-9-18 0,6 9 19 0,-12-8-26 16,12 8 25-16,-14-4-24 0,14 4 22 0,-18 1-18 16,18-1-4-16,-18 5 7 0,8-1 22 0,1 0-24 15,1 2 20-15,0 2-25 0,-1-1 24 0,4 3-23 16,-1-1 28-16,2 1-24 0,1-1 19 0,3-9-22 15,-2 21 25-15,2-21-23 0,4 18 21 0,2-9-18 16,-1-1 18-16,3 0-18 0,2-2 22 0,0-1-23 16,1-2 20-16,1 0-20 0,-12-3 26 0,23 0-27 15,-11-3 19-15,-1 1 5 0,1-3-13 0,-1-2-14 16,-2 0 26-16,1-3-20 0,-2 2 5 0,-2-3-8 16,-1 1 20-16,-2 0-19 0,1-1 17 0,-4 11-19 15,3-18 20-15,-3 18-21 0,0-15 21 0,0 15-20 16,1-14 18-16,-1 14-21 0,0-11 21 0,0 11-24 0,0 0 22 15,1-12-26-15,-1 12 20 0,0 0-15 16,0 0 21-16,0 0-15 0,0 0 20 0,1 16-24 16,-1-3 22-16,2 3-22 0,0 7 30 0,0 2-30 15,1 7 23-15,1 2-20 0,2 8 30 0,1 1-31 0,0 2 23 16,1 1-13-16,1 2 1 0,3 1 1 16,1 8 2-16,2 2 17 0,0 0-25 0,1 0 23 15,0 0-19-15,0-2 11 0,0 0-14 0,-1-1 19 16,-3-9-17-16,-1 0 6 0,0 1-1 0,-2-1 7 0,-1-1-40 15,-2-1 47-15,-2-2-47 0,-3-5 50 0,-1-3-3 16,-1-1-1-16,-2-3 22 0,-2-5 0 16,1-2-4-16,-2-4 2 0,1-3 33 0,-2-4-9 15,-1-1-6-15,0-5-15 0,0-3-5 0,8-4-7 0,-20 0-5 16,8-5-10-16,1-5-1 0,0 0-33 16,1-7 34-16,2-3-2 0,0-3-3 0,4-4-14 15,1-5 10-15,4-5-16 0,1-8 24 0,4-2-31 0,3-2 25 16,4-8-16-16,3-2 12 0,0 0 0 0,3 2 3 15,1-2 3-15,3-1-10 0,2 2-8 0,1-2 7 16,1 0-10-16,1 0 10 0,-1 0-6 0,1 3 11 16,-1 0-14-16,-3 2 11 0,-1 4-9 0,-6 8 14 15,-3 3-10-15,-3 1 11 0,-4 6-1 0,-1 2-2 16,-4 5-18-16,-2 0 22 0,-2 2-11 0,-2 2 9 16,-1 0-8-16,-3 3 7 0,0 1-5 0,-3 2 8 15,1 1-14-15,-1 5 6 0,0 1-1 0,0 1 7 16,1 3-10-16,-2 2 8 0,12 3-8 0,-22 2 4 15,9 4 13-15,1 2-7 0,-2 3-2 0,1 5-5 16,2 3 8-16,0 0-9 0,1 6 8 0,3-2-12 16,2 1 15-16,3 0-17 0,2 1 18 0,5 0-12 15,1-2 9-15,4 4-5 0,4-2 10 0,2-1-10 16,7 2 8-16,2-3-10 0,1-2 8 0,0-5-7 16,1-1 12-16,1-3-12 0,0-1 17 0,0-3-19 15,-3-3 12-15,0-2-13 0,-4-2 13 0,1-2-28 16,-1-3 32-16,0 0-11 0,0-4 13 0,-2-3-25 15,-3-1 21-15,0-5-13 0,-2-2 8 0,0-6-6 16,-3 0 8-16,0-2-17 0,-2-3 15 0,-1-1-14 0,-2 1 19 16,0-1-11-16,-1 3-1 0,0 4 2 15,-2 0-13-15,0 2 16 0,0 3-10 0,0 0 4 0,-1 3-12 16,1-1 17-16,-1 3-12 0,1 2 8 16,0 0-4-16,0 2 4 0,2 0-9 0,0 1 7 0,1 0-10 15,1 3 12-15,0 0-1 0,3 2 2 0,1 1-3 16,-11 3 2-16,23-1-4 0,-12 2 10 0,3 2-14 15,-1 1 16-15,1 2 0 0,-1 2-4 16,-1 2 4-16,-1 0-2 0,0 2-3 0,-3 1-7 0,1 1 8 16,-3-1-5-16,-2 1 5 0,-1 3-9 0,-2-3 6 15,-2 1-11-15,0 0 15 0,-2 1-10 0,-2-1-14 16,-1 0-21-16,-3 1-49 0,0-1-63 0,-1 0-30 16,-3 0 22-16,0-2-62 0,-2 2-36 0,-2-4-5 15,-2 0-227-15,-4-1 17 0</inkml:trace>
  <inkml:trace contextRef="#ctx0" brushRef="#br0" timeOffset="92608.52">15851 5077 126 0,'-3'-12'291'15,"3"12"-42"-15,-5-17-37 0,5 17-16 0,-3-14-33 16,3 14-46-16,-4-14-23 0,4 14-20 0,-6-13 39 16,6 13-2-16,-4-12-22 0,4 12-12 0,-5-9-6 15,5 9-20-15,0 0-7 0,-5-13-13 0,5 13-7 16,0 0-15-16,0 0 0 0,-8-6-1 0,8 6 1 15,0 0-3-15,-4 11-1 0,4-11 4 0,-5 20-3 16,1-4-29-16,0 1 37 0,0 5-36 0,-1 3 39 0,2 0-29 16,2 7 34-16,-1 0-35 0,2 4 30 15,1 0-30-15,0 3 37 0,1 4-37 0,1 1 32 16,2 0-31-16,0 0 35 0,-1 0-30 0,1-2 39 0,0-2-37 16,-1-5-21-16,3-2-98 0,-3-2-27 15,1-3-91-15,1-5 0 0,0-2-217 0,-1-4 62 16</inkml:trace>
  <inkml:trace contextRef="#ctx0" brushRef="#br0" timeOffset="93307.29">15765 5067 219 0,'-2'-32'230'0,"-1"1"-19"15,2 2-53-15,2 2-34 0,0-1-24 0,2 0-18 16,2-1-17-16,1 1-17 0,1 0-11 0,2 6-10 16,2-4-8-16,2 1 1 0,1 1-2 0,1 0-33 15,4 3 39-15,5-4-34 0,2 1 33 0,4 0 3 16,2 0-1-16,5 2 5 0,3-1-1 0,12-3 46 16,3 0-6-16,5 2-8 0,3 1-8 0,3 2 3 15,3 2-5-15,3 0 7 0,2 0-10 0,3 3 0 0,4 0 0 16,3 1-8-16,4 1-4 0,2 0-7 15,3 0-1-15,4-1 1 0,17-1 2 0,-15 1-1 16,18-4-2-16,1 1-7 0,0-1-8 0,-1-1-2 16,-1 0 0-16,-3 0 1 0,-3-2-2 0,-18 3-6 0,0 1 4 15,-2-2 2-15,0 0-1 0,-5 2-7 16,-1-1 5-16,-3-1-2 0,-3 0-4 0,-3 1 3 16,-2 0 2-16,-3 1-28 0,-1-2 28 0,-3 3-24 15,-1 0 27-15,1-1-5 0,-3 0-3 0,1 2 3 0,-3-1 0 16,-1 2-1-16,-8 3-4 0,-3 0 1 0,0-1 9 15,-4 2-5-15,0 1-2 0,-5 0-5 0,-6 1 3 16,-3 2-4-16,-1-2 4 0,-5 4 0 0,-2-1 2 16,-3-1-2-16,-2 3-2 0,-2 1 2 0,-3-1-4 15,-2 2 3-15,1-1 5 0,-12 3-6 0,18-6-32 16,-18 6 33-16,15-1-30 0,-15 1 31 16,0 0-18-16,15 1 25 0,-15-1-2 0,5 6 2 0,-5-6 1 15,4 12 2-15,-4-12-10 0,1 16-3 0,-1-16 9 16,0 22-24-16,0-8 32 0,1 0-10 0,1 2 5 15,0 4-4-15,4 0 2 0,-1 3-2 0,2 0 1 16,2 6-3-16,-1 0 2 0,0 2 3 0,1 0-2 16,3 6 5-16,-3 1-2 0,1 1 3 0,1 0-3 15,-2 1 2-15,0 1 1 0,1 0-15 0,1 3 45 16,0 2-13-16,1 1 5 0,-1 0-17 0,1 3 9 16,-1-2-10-16,1 0 6 0,0 0-15 0,0-3 10 15,0-2-10-15,0-3-1 0,-1-2-3 0,0-2 8 16,-3-7-10-16,0-1 7 0,-3-4-8 0,1-1 11 15,0-2-11-15,-3-3 4 0,0-1-5 0,0-2-16 16,-2-2-53-16,0-1-31 0,-1-12-115 0,-2 20 2 16,-1-9-64-16,3-11-39 0,-12 11-172 0,3-5 24 15</inkml:trace>
  <inkml:trace contextRef="#ctx0" brushRef="#br0" timeOffset="93992.17">16512 5803 63 0,'-34'6'192'0,"1"-2"-72"0,6 0 13 0,1 1-27 15,1-2-64-15,3 1 32 0,3 1-57 0,1-3 36 16,1 2-51-16,1 1 51 0,1-1-49 15,0 1 44-15,1 1-47 0,0 0 44 0,0 0-45 0,2 1 37 16,-1 0-42-16,2 0 49 0,2 0-46 0,0 0 38 16,3-1-40-16,6-6 45 0,-9 10-28 15,9-10 66-15,0 0-46 0,3 13 46 0,-3-13-29 16,17 5 46-16,-2-4-30 0,7-2 47 0,7-2-39 0,9-1 47 16,12-3-31-16,3-3 29 0,15-1-27 0,3-2 21 15,3-2-35-15,4 1-7 0,2-3-22 16,4 1 6-16,3-2-9 0,3 1-2 0,2-1-12 0,2-1 7 15,15-4-2-15,-16 4 0 0,18-3-4 0,-1-1-7 16,-17 5-4-16,18-5-4 0,0 2 3 0,-18 2 6 16,0 1 12-16,16-5-6 0,-16 3 6 0,18-3-18 15,-1 1 13-15,-16 3-29 0,15-3 18 0,-17 4-16 16,4 3 11-16,-5-4-2 0,-3 2-2 0,0 1-6 16,-3-2 4-16,-3 2-6 0,0 0-12 0,-6 1 10 15,-2 0-9-15,-3 2 13 0,-4-1-15 0,-2 0 20 16,-4-1-20-16,-8 3 17 0,-1 2-16 0,-3-3 12 15,1 1-14-15,-1-1 17 0,-3 2-20 0,0-1 17 16,-3 1-11-16,-1 0 14 0,-1 2-16 0,-6 1 16 16,-3-1-18-16,0 2 23 0,-2 0-37 0,-6 2 31 0,-2-1-12 15,-2 2 12-15,-1 0-16 0,-3 0 19 16,1 2-18-16,-2-3 12 0,-1 4-11 0,-1-2 13 16,1 1-13-16,-2 0-5 0,0-2-41 0,0 3-48 0,-1-2-32 15,-1 0-61-15,-10 3-63 0,18-6-65 0,-18 6-338 16,16-6-166-16</inkml:trace>
  <inkml:trace contextRef="#ctx0" brushRef="#br0" timeOffset="94146.66">20724 4948 58 0,'0'0'356'0,"0"0"-104"0,0 0-71 0,0 0-38 0,-12 3-51 15,12-3-74-15,0 0-75 0,0 0-54 0,-11 4-181 16,11-4 253-16</inkml:trace>
  <inkml:trace contextRef="#ctx0" brushRef="#br0" timeOffset="95307.08">20158 4596 132 0,'0'0'177'0,"0"0"-43"0,-12 1-34 0,12-1-12 16,0 0-6-16,0 0-10 0,-11 2-7 0,11-2 10 15,0 0-12-15,0 0-8 0,0 0-4 0,0 0-3 16,15 0 1-16,-15 0 7 0,21-2-3 0,-5-2-1 15,5 2 6-15,7-3-35 0,8-2 42 0,13 0-33 16,5-2 46-16,15-3-24 0,6 0 31 0,7 1-45 16,4-2 28-16,5 1-27 0,4-2 40 0,23-1-22 15,0 2-9-15,3 1-4 0,-17 3-8 0,19-3-9 16,-20 2 3-16,0 2-12 0,3-1-8 0,16-1 13 16,-23 1-2-16,1 0-8 0,-4 1 0 0,-3-2-2 0,-4 0-3 15,-4 0 3-15,-5 0-5 0,-6-1-2 16,-4 1 1-16,-5 0 1 0,-11 1-2 0,-4 1 6 15,-4-2 6-15,-2 2 3 0,-9 2 5 0,-1-2-1 16,-3 1-2-16,-2-2 0 0,-6 3 1 0,-1 0-1 0,-3 2-4 16,-2 0-17-16,-1-2 21 0,0 2-3 0,-3 0-6 15,-1 0-3-15,0 1-3 0,-2-1 1 16,-10 4-9-16,18-5 7 0,-18 5-6 0,14-3 2 0,-14 3-6 16,12-5 4-16,-12 5-7 0,0 0-1 0,13-4 5 15,-13 4-1-15,0 0 3 0,0 0 2 0,11-1-7 16,-11 1-4-16,0 0-14 0,0 0-15 0,0 0-25 15,0 0-28-15,0 0-5 0,0 0 5 0,0 0-45 16,0 0-16-16,0 0-7 0,0 0-11 0,0 0-7 16,-6 7-7-16,6-7-6 0,0 0-164 0,-16 0 187 15</inkml:trace>
  <inkml:trace contextRef="#ctx0" brushRef="#br0" timeOffset="95726.98">23459 3936 171 0,'0'0'267'0,"4"-9"-49"0,-4 9-37 16,0 0-1-16,5-11-25 0,-5 11-29 0,0 0-33 0,0 0-27 15,4-9-21-15,-4 9-14 0,0 0-20 0,0 0 3 16,0 0-8-16,0 0 6 0,0 0-12 0,-5 14 9 16,-1-6-3-16,-1 5 8 0,-5 2-12 0,0 2 11 15,-5 4-6-15,-1 1 7 0,-4 6-11 0,-1 0 9 16,-1 2-5-16,1 1 6 0,-1-1-2 0,0 2 5 15,1 0-1-15,1-1-5 0,1-2-3 0,2 0-30 16,4-4 37-16,-1 0-32 0,3-1 39 0,1-1-35 16,0-3 31-16,3-3-35 0,1-1 36 0,0-2-1 15,1-3-32-15,2 0 42 0,1-3-14 0,4-8 7 16,-7 14-42-16,7-14-12 0,0 0-70 0,0 0 9 16,0 0-22-16,0 0-56 0,9-6 33 0,-2-3-37 15,1-3-115-15,3-4 253 0</inkml:trace>
  <inkml:trace contextRef="#ctx0" brushRef="#br0" timeOffset="95990.9">23425 3929 154 0,'21'-26'277'0,"-2"4"-63"0,1 1-44 0,1 2-39 0,0 1-12 16,1 2-30-16,0 2-13 0,-2 5-20 0,2 2-8 16,0 0-12-16,2 4-5 0,1 2-7 0,3 2 1 15,4 3-1-15,2 5-8 0,7 3 10 0,2 5 3 16,1 1 14-16,8 7 2 0,1 2-13 0,-1 1 15 15,1 5-20-15,2 0 12 0,-1-1-15 0,-1 2 13 16,-1 0-18-16,0 0 16 0,-3-1-5 0,0 0-8 16,-5-2-2-16,-8-5 0 0,1 1-5 0,-5-3-4 15,-1-1 2-15,-4-1-3 0,-6-4-31 0,-1-1 35 16,-5-2-30-16,-2 0 38 0,-4-3-35 0,-3-2 22 16,-3 0-93-16,-3-10-4 0,-3 15-86 0,-2-7 27 15,-4-2-25-15,-5-1-56 0,-2-1 17 0,-4-1-78 16,-6-1 254-16</inkml:trace>
  <inkml:trace contextRef="#ctx0" brushRef="#br0" timeOffset="96274.03">23261 4482 223 0,'-16'3'262'0,"3"0"-42"0,2 0-82 0,3 3 1 0,0 0-48 16,3 1 15-16,1 3-16 0,3 0-2 15,2 2-6-15,1 5 17 0,3-2-1 0,4 4-6 16,2 5 9-16,4 0-5 0,3 5-1 0,5-1-9 0,2 2-11 16,3-2-1-16,2 0-13 0,3-1-8 0,1 2-4 15,2-2-24-15,1-2 15 0,1 0-26 16,2-1 17-16,-3-1-22 0,2-2 14 0,-2-2-23 0,2 0 15 16,-4-3-12-16,1-2 21 0,-5-2-20 0,-1-2 15 15,0-1-18-15,-4-4 23 0,0-1-49 0,-1 0-26 16,2-3-65-16,-1-2-18 0,2-4-46 0,3-1-18 15,-1-2-26-15,2-3 8 0,4-8-258 0,0 0 43 16</inkml:trace>
  <inkml:trace contextRef="#ctx0" brushRef="#br0" timeOffset="96491.01">24690 4626 185 0,'10'-17'320'16,"1"0"-51"-16,-4 0-30 0,0 2-29 0,-3 1-43 15,1 0 25-15,-1 4-10 0,-2-1 5 0,-2 11-49 16,5-16-14-16,-5 16-41 0,5-13-11 0,-5 13-30 15,0 0 8-15,0 0-24 0,-12-4 15 0,1 8-19 16,-3 3 7-16,-5 2 7 0,-5 4-14 0,-2 2 5 16,-6 4-17-16,-1 2 10 0,-1-1-7 0,0 4-1 0,-2 0-9 15,1-1 8-15,-1 2-7 0,0-1 6 0,0-1-9 16,0 1-16-16,-1-2 25 0,1 0-17 16,-1-2-36-16,-1-2-66 0,1 0-21 0,1-2-42 0,-1-1-45 15,6-4-17-15,1-3 2 0,-1-1-269 0,3-4 5 16</inkml:trace>
  <inkml:trace contextRef="#ctx0" brushRef="#br0" timeOffset="96941.02">23655 4434 17 0,'1'-18'356'16,"0"1"-55"-16,0 2-46 0,-1-1-3 0,-1 3 3 15,1 0-49-15,-1 0-44 0,1 13-32 0,-3-20-32 16,3 20-16-16,-6-16-20 0,6 16-15 0,-11-8-8 16,11 8-7-16,-15-1-5 0,15 1-7 0,-22 4-3 15,11 0-4-15,-3 2-3 0,2 0-4 0,0 1 1 16,-2 2 0-16,3 0-14 0,1 1 5 0,-1-1-17 16,2 2 34-16,0-1-30 0,0-1 27 0,2 1-25 15,2-2 30-15,-1 0-28 0,6-8 26 0,-8 16-29 16,8-16 30-16,-4 12-27 0,4-12 27 0,0 0-25 0,0 14 24 15,0-14-23-15,0 0 27 0,9 7-33 0,-9-7 28 16,0 0-34-16,14-2 28 0,-14 2-23 16,14-6 23-16,-14 6-28 0,15-11 28 0,-8 5-30 0,0-1 31 15,2 1-5-15,-2 0-1 0,-7 6 2 0,11-11 2 16,-11 11-7-16,10-7-5 0,-10 7-6 0,7-6-3 16,-7 6-6-16,0 0 7 0,10-5 4 0,-10 5 4 15,0 0-3-15,9 6 5 0,-9-6-28 0,4 9 33 16,-4-9-27-16,4 12 36 0,-4-12-31 0,6 16 36 15,-3-7-32-15,1 0 37 0,0 1-27 0,3 0 30 16,-2 0-36-16,1 1 19 0,1-1-81 0,0-1-9 16,2-1-83-16,-2-1 22 0,2-1-21 0,0-1 7 15,1-3-1-15,-10-2 10 0,20 3-60 0,-20-3 84 16,21-4-140-16</inkml:trace>
  <inkml:trace contextRef="#ctx0" brushRef="#br0" timeOffset="97708.84">23757 4503 498 0,'10'-11'-13'0,"-2"1"19"0,-1-5 1 0,1-1-2 15,1-3 6-15,-1-3 19 0,-1 0 3 0,2-6 8 16,-1 2 16-16,-1-2 20 0,1 1 35 0,0 5-27 15,-2 0 33-15,-1 4 29 0,-2 4 8 0,1-1-13 0,0 3-26 16,-1 3-39-16,-1-1-21 0,-2 10-12 16,5-12-12-16,-5 12-4 0,0 0-6 0,0 0-3 15,0 0-6-15,0 15 0 0,-2-4-3 0,-3 6 1 16,2 4-3-16,-2 2 0 0,-2 6-31 0,0 2 37 0,-2 9-28 16,2 2 37-16,-1 1-35 0,1 4 35 0,-2 0-5 15,4 1 2-15,-1 2-5 0,1-2 2 16,1 1-4-16,1-1-2 0,2 1-31 0,0-4 36 0,2 0-35 15,2-2 39-15,0-7-33 0,2-4 37 0,1-1-38 16,0-6 3-16,-1-3 40 0,3-1-40 0,-3-4 40 16,-1-2 6-16,2-2 17 0,-1-4 4 15,2-3-7-15,-7-6-7 0,12 6 15 0,-12-6-30 0,12-4 14 16,-12 4-31-16,13-15 22 0,-9 3-29 0,1-3 24 16,-2-4-25-16,0-3 12 0,-2-4-11 0,1-2 12 15,-2-2-27-15,0-3 23 0,0-1-23 0,-2 0 22 16,1 1-25-16,-1 5 21 0,0 2-23 0,-1 0 23 15,1 2-23-15,1 0 25 0,0 4-26 0,1 1 21 16,0 1-17-16,0 0 24 0,1 1-21 0,1 1 21 0,0-1-25 16,2 3 28-16,1-3-20 0,2-2 14 15,1 1-20-15,2 0 26 0,0 0-23 0,1-3 22 16,2 0-1-16,0-2-4 0,0 1 1 0,0-2-4 16,-1 1-2-16,-1 0-2 0,-1 1 1 0,-3 1-1 0,1-1-1 15,-2 1 0-15,1 2-2 0,-2 3-2 0,-1 1 1 16,0 4 0-16,-2 0-1 0,1 1-2 15,-3 10-4-15,4-15 0 0,-4 15 1 0,0 0 0 0,0 0 3 16,0 0 4-16,0 0-2 0,0 0-15 0,-9 14 20 16,5-2 2-16,-1 5-2 0,-2 3 1 0,3 4 3 15,-1 1-23-15,1 6 29 0,1 1-23 16,1 3 26-16,0-1-22 0,0 3 25 0,0 0-25 0,2 0 24 16,1 0-8-16,0 0 6 0,2-1-2 0,0-1-3 15,0-1 4-15,2-3-4 0,1 0-3 0,1-3-4 16,0-4 6-16,-1-3-3 0,1-1 1 0,2-2-4 15,-3-3 2-15,3-2-20 0,-3-2 23 0,3-2 7 16,-1-2-22-16,0-2 26 0,-8-5-19 0,18 2 21 16,-18-2-2-16,18-7-10 0,-9 0 1 0,-2-4 5 15,0-2-4-15,-1-3-18 0,-2-5 12 0,-1 0-17 16,-1-2 17-16,-2-2-18 0,-2 0 22 0,-1 0-26 16,-3-2 22-16,-3 0-20 0,0 0 24 0,-2 2-22 15,0 0 21-15,2 5-23 0,-1-2 44 0,2 2-17 16,0 0 13-16,0 1-7 0,3 3-7 0,-1 0 3 15,2 1-4-15,1 0-1 0,-1 1-3 0,3 1 1 16,-1 3-2-16,0 0-7 0,2 10 5 0,-4-17-1 16,4 17-1-16,0-14 0 0,0 14-5 0,7-10-23 15,-7 10-31-15,13-7-45 0,-13 7-35 0,20-5-89 16,-8 2-26-16,2 0-43 0,0 2-186 0,4-1 30 16</inkml:trace>
  <inkml:trace contextRef="#ctx0" brushRef="#br0" timeOffset="98290.76">24700 4267 159 0,'-15'-6'404'16,"1"2"-62"-16,5 0-42 0,-3-1-64 0,4-1-50 15,8 6-39-15,-10-10-32 0,10 10-23 0,0 0-22 16,3-15-10-16,6 9-17 0,5 1-4 0,7-1-4 15,5-1 2-15,8 0 4 0,11 0-6 0,4 1-1 16,6-1 0-16,12-2-5 0,4 1 4 0,0 0 0 16,2-1 0-16,3 0-6 0,0 0-2 0,1 1-4 15,1-2-6-15,-5 2 7 0,0-2-3 0,-7 1-4 16,-10 1 1-16,-2 0-2 0,-7 0 2 0,0 1 1 16,-7-2-12-16,-6 1 19 0,-1 1-2 0,-3 0 1 15,-1-2-5-15,-4 3-6 0,-4-1-6 0,0 0-1 16,-2 0 5-16,-1 1 0 0,-3 0-2 0,-2 0-2 0,1-1-4 15,-1 0 2-15,-1 0 1 0,-1 0-1 0,-2-1 0 16,0 0-12-16,-2 2-14 0,-1-4 2 16,-1 3-51-16,-1-2 22 0,1-1-13 0,-5 10 29 15,5-18-18-15,-5 18 31 0,0-19-20 0,0 19 27 0,0-20-17 16,0 20 30-16,-5-18-4 0,5 18-2 0,-5-16 10 16,5 16 15-16,-2-13 1 0,2 13-8 0,-2-11 0 15,2 11-15-15,0 0 5 0,-3-13-4 16,3 13-1-16,0 0 0 0,0 0 4 0,0 0-20 0,-8 4 23 15,8-4-20-15,-7 16 19 0,0-4 7 0,2 3-3 16,-1 1 1-16,-1 5 2 0,1 1-4 0,-4 4-3 16,2 4 3-16,-1-2 5 0,2 3-3 0,0 0 0 15,0-1 1-15,1 3-2 0,2-2-2 0,1 0 2 16,1-5-1-16,2 1 0 0,-2-1-14 0,2-1 23 16,0-3-20-16,0-3 12 0,2 2 3 0,-2-5-1 15,0 0-5-15,0-2 10 0,0-3-25 0,0-11 6 16,0 20-71-16,0-20-6 0,2 10-38 0,-2-10 9 15,0 0-46-15,0 0-13 0,0 0-3 0,9-8-4 16,-9 8-3-16,4-20 16 0,-2 5-44 0,-2-4-120 16,0-4 214-16</inkml:trace>
  <inkml:trace contextRef="#ctx0" brushRef="#br0" timeOffset="98691.02">26184 3832 334 0,'5'-16'258'15,"2"1"-57"-15,2 2-32 0,0-2-40 0,5 1-17 0,1 1-22 16,3 2 2-16,8-1-32 0,2 1 5 15,8 1-24-15,9 1 6 0,5 1-14 0,3 1 30 16,17 0 2-16,2 2 16 0,5 1-4 0,-1-1-3 16,3-1-2-16,1 0-18 0,1 0-31 0,1-1 30 0,0 0-37 15,-1-1 25-15,-1-2-33 0,-1 1 25 16,-5-2-33-16,-4 0 26 0,-2-1-33 0,-14 1 26 16,-4 1-33-16,-2 1 33 0,-5-2-38 0,-4 1 37 15,-4 0-27-15,-6 0 38 0,-1 1-26 0,0-2 26 0,-5 4-33 16,0-2 32-16,-4 2-35 0,2-1 36 0,-4 4-39 15,-3-2 28-15,-3 2-29 0,1 0 27 16,-2 1-38-16,-10 3 38 0,16-1-33 0,-16 1 28 16,12 6-25-16,-12-6 30 0,8 16-29 0,-6-4 32 15,-1 2-32-15,-1 3 37 0,-1 5 2 0,0 2-9 16,1 4 7-16,0 5 0 0,1 2-2 0,4 7-2 0,-2 2 1 16,5 0 0-16,-1 2-2 0,2-1-6 0,3-1 3 15,-1 0-5-15,1-2 2 0,-1 0 4 16,-3-2-7-16,4-2 4 0,-4-5-3 0,-1-2-4 15,-1-2 4-15,-1-3 0 0,0-2-3 0,-3-2 1 16,0-3 1-16,-2 0-13 0,-1-3-59 0,-1-1-12 0,-1-1-73 16,-3-1-35-16,-2-4-59 0,-1 1-49 15,-4-4-274-15,-3-2-78 0</inkml:trace>
  <inkml:trace contextRef="#ctx0" brushRef="#br0" timeOffset="99090.27">26212 4532 167 0,'-38'2'240'0,"0"-1"-57"0,1 2-38 15,9 0-10-15,1-2-24 0,4 2-21 0,4-1-9 16,2-1-19-16,1 2-16 0,5-1-2 0,11-2 12 15,-21 3 11-15,21-3 25 0,-10 3 16 0,10-3 11 16,0 0-38-16,11 2 34 0,5-2-37 0,3 0 31 16,11 0 0-16,11-1-2 0,7 0-13 0,7-1-5 15,3-1-11-15,16 0 1 0,5-1-2 0,4-1-32 16,4 1 19-16,3 0-34 0,4-3 23 0,-2-1-13 16,3-1-27-16,2 0 17 0,0-3 11 0,-1-1-22 15,0-2-3-15,-5 1-1 0,1-2-1 0,-5-1-6 16,-5-1-5-16,-2 1 5 0,-5-2-6 0,-2 3 2 15,-6 1 1-15,-6-1-4 0,-9 4 2 0,-4-1-6 16,-4 3 6-16,-4-2-3 0,-8 3 4 0,-3 0 0 16,-6 3 4-16,-4-1 3 0,-3 1-15 0,-1 0-41 15,-2 1-28-15,-4 1-49 0,-9 4-83 0,10-10 1 16,-10 10-31-16,0 0 2 0,-13-12 5 0,2 9 1 16,-7 0 5-16,-3 2-18 0,-6 0-129 0,-2 1 174 15</inkml:trace>
  <inkml:trace contextRef="#ctx0" brushRef="#br0" timeOffset="99524.97">26942 4116 42 0,'-9'-18'351'0,"0"0"-78"16,4 2-5-16,-1 0 1 0,1 2-73 0,1-2-19 15,-3 2-24-15,4 3-3 0,1 2-24 16,2 9-29-16,-6-18-24 0,6 18-20 0,-5-13-15 16,5 13-9-16,-4-8-6 0,4 8-3 0,0 0-2 0,-12 3-6 15,12-3-3-15,-9 12-23 0,5-3 26 0,0 2-25 16,-1 2 26-16,3 1-26 0,2 0 25 0,0 0-14 16,2 3 17-16,1-2-28 0,1 2 26 0,4 1 2 15,1-2-4-15,3 1 1 0,1-1-4 0,1-2-1 16,3-1 0-16,0-2 3 0,2 0-1 0,0-2 5 15,1-2 27-15,-3-2-1 0,0-3 20 0,0 1-26 16,-3-3 31-16,4-3 6 0,-2 0 8 0,-1-3 13 16,1-1-5-16,0-4-21 0,2-1 17 0,-5-2-9 15,1-3-11-15,-1-4-29 0,1-2 8 0,-1 0-11 16,-1 0-6-16,-3 1-6 0,-1 2 0 0,1 0-6 16,-1 1-2-16,-4 3-1 0,2 1 0 0,-3 2-8 15,1 0 20-15,-2 1-29 0,-2 12-9 0,4-19-66 16,-4 19-47-16,2-15-26 0,-2 15-53 0,-4-12-27 15,4 12-52-15,-8-7-27 0,8 7-9 0,-9-7-245 16,9 7-80-16</inkml:trace>
  <inkml:trace contextRef="#ctx0" brushRef="#br0" timeOffset="99925.54">27407 3956 20 0,'2'10'204'0,"0"2"-21"16,0 1-51-16,0 0-26 0,0 0-7 0,-1 4-15 0,-1-2-22 16,2 2-6-16,-2-1-15 0,2-2-3 0,-2 0 0 15,0-1-12-15,0 1 2 0,0-14-11 16,-2 22-10-16,2-22 8 0,0 19 14 0,0-19 39 16,-2 14 19-16,2-14 48 0,-1 12-12 0,1-12 22 0,0 0-29 15,-6 10-1-15,6-10-19 0,0 0-25 16,0 0-10-16,-13-5-37 0,13 5 21 0,-8-8-30 0,8 8 35 15,-10-16-5-15,8 6-11 0,0 0-8 16,-1-2-4-16,3 0-7 0,2-1 2 0,1-2 0 0,-1 1 20 16,2 2 5-16,1 1-5 0,-1 0-14 0,1 0 2 15,0 3-4-15,-1 0-1 0,-4 8-6 0,8-15-3 16,-8 15-3-16,5-10-8 0,-5 10 0 0,7-9 2 16,-7 9 1-16,0 0-2 0,9-6 5 0,-9 6 0 15,13 1-4-15,-13-1 1 0,19 8-7 0,-11-3 11 16,1 0-4-16,2 2 3 0,-1 1-5 0,-2 1-1 15,2 1 2-15,-1-1 1 0,-3 2-12 0,1-3 3 16,0 2-39-16,-2-1-71 0,-1 0-86 0,-4-9-57 16,6 16-64-16,-6-16-248 0,7 11-88 0</inkml:trace>
  <inkml:trace contextRef="#ctx0" brushRef="#br0" timeOffset="100123.41">27667 3945 305 0,'5'-10'327'0,"-5"10"-75"0,0 0-70 16,4-10-33-16,-4 10-44 0,0 0-14 0,0 0-27 15,0 0-6-15,0 0-17 0,9 7-1 0,-9-7-22 16,5 12 9-16,-5-12-11 0,4 17 3 0,-4-17-14 16,2 20 11-16,0-9-9 0,0 0 9 0,-2-11-7 0,0 20 10 15,0-20-7-15,-1 22-19 0,1-22-109 16,-3 20-101-16,3-20-236 0,-2 14 69 0</inkml:trace>
  <inkml:trace contextRef="#ctx0" brushRef="#br0" timeOffset="100306.03">27589 3761 83 0,'0'0'196'0,"-2"-13"-50"0,2 13-40 0,0 0-40 16,0 0-37-16,9-5-24 0,-9 5-54 0,10 5-6 15,-10-5-111-15,14 7 43 0</inkml:trace>
  <inkml:trace contextRef="#ctx0" brushRef="#br0" timeOffset="100690.3">27759 4134 252 0,'0'0'338'0,"6"14"-19"16,-6-14 39-16,4 11-25 0,-4-11-36 0,0 0-41 15,11 5-30-15,-11-5-36 0,14-1-20 0,-14 1-8 16,17-6-1-16,-8 2-8 0,3-3-23 0,-2 0-23 16,-1-1 18-16,3-2 29 0,-2-1-25 0,0-1-33 15,3-2-15-15,-3-2-16 0,0 1-21 0,0 0-2 16,0-3-8-16,-1 2-11 0,-1 0 4 0,-1 1-16 15,-1 1 9-15,1-3-81 0,-3 2-34 0,4 0-63 16,-3 1-20-16,0 1-67 0,1 1-77 0,-1 2 1 16,0 0-17-16,0 3 20 0,2 1 44 0,1 1 49 15,-8 5 18-15,16-6 42 0,-16 6 25 0,15-1 25 16,-15 1 11-16,17 2 24 0,-17-2 6 0,13 4 18 16,-13-4-6-16,12 4 20 0,-12-4 5 0,8 4 23 0,-8-4 13 15,0 0 27-15,11 6 2 0,-11-6 13 0,0 0-3 16,9 5-4-16,-9-5-11 0,0 0 1 15,0 0-3-15,0 0-17 0,10 4 2 0,-10-4 9 16,0 0-2-16,0 0 10 0,0 0-11 0,0 0 15 16,0 0-5-16,0 0 6 0,0 0-22 0,0 0-41 0,0 0-58 15,-7 10-29-15,7-10-134 0,-14 1 81 16</inkml:trace>
  <inkml:trace contextRef="#ctx0" brushRef="#br0" timeOffset="101756.99">20923 4041 102 0,'-9'-6'277'0,"9"6"-54"16,-14-9-39-16,14 9-50 0,-10-6-21 0,10 6-40 15,0 0-28-15,-13-4-17 0,13 4-16 0,0 0-3 0,-10 1-2 16,10-1 2-16,-11 17 2 0,5-7-1 0,0 5-3 15,-2 2 1-15,-2 2-3 0,0 5-16 0,0 2 23 16,0 0-2-16,2 2-1 0,0 1-2 16,2 0 5-16,0-4-3 0,2-1 0 0,1-1-3 15,0 1 0-15,2-6-4 0,-1-1 3 0,1-1-4 0,-1-1 2 16,1-2 1-16,-1-3 36 0,2-10 42 0,-1 18 50 16,1-18 15-16,0 11-1 0,0-11-56 15,0 0 17-15,0 0-52 0,0 0 17 0,0 0-38 16,2-12 10-16,0 1-9 0,1-2-12 0,-1-5-3 15,3-3-4-15,-1-2-6 0,4-4-2 0,-2-3-4 0,2 0 2 16,0 1-6-16,2 0-6 0,-2 1 3 0,0 6 5 16,-1-1-3-16,0 5 0 0,-2 2 4 15,0 2-3-15,-1 2 0 0,-1 1-16 0,0 2 13 16,-3 9-1-16,6-15-11 0,-6 15 11 0,7-6 1 0,-7 6 4 16,0 0-2-16,10 3 2 0,-10-3 1 0,9 10 0 15,-4-2 0-15,2 1 3 0,0 1-5 0,0 2-4 16,1-1 7-16,2 3 0 0,-1-3 0 0,-1 2 5 15,3-1-5-15,-2 0 1 0,0-1-5 16,0 0 5-16,1-3-1 0,-3 0 0 0,0-2-1 16,-7-6 9-16,14 9 0 0,-14-9-1 0,14 3-2 0,-14-3 0 15,16-4-5-15,-8-1 3 0,0-1-1 0,0-3-1 16,2-1-18-16,-2-5 20 0,-1 0-4 0,2-2-3 16,-1-3 4-16,-1-1-7 0,1 0 2 0,-1-1 2 15,-1 0 3-15,-1 2 0 0,-1 3-7 16,0 0 0-16,-1 2 8 0,0 1-4 0,-1 3-24 15,0-1 26-15,-2 12-3 0,5-17-3 0,-5 17-2 0,3-12 4 16,-3 12-3-16,0 0-4 0,0 0 6 0,0 0 1 16,0 0 3-16,13 4-1 0,-13-4-3 15,8 19 0-15,-3-7-9 0,0 3 16 0,2 0 1 16,-1 3-2-16,1 2-4 0,0 0 8 0,0 1-3 16,-1 0 1-16,-1-1 4 0,0 2-4 0,1 0 5 0,-2-1 3 15,2 0 2-15,-1-2-58 0,1-1-31 16,0-1-77-16,2-2-86 0,1-2-40 0,2-1-250 0,2-2-33 15</inkml:trace>
  <inkml:trace contextRef="#ctx0" brushRef="#br0" timeOffset="102433.44">25648 3476 154 0,'0'0'299'16,"-4"-13"-72"-16,4 13-18 0,-3-10-58 0,3 10-20 15,0 0-42-15,-4-11-20 0,4 11-27 0,0 0-2 16,0 0-11-16,0 0-2 0,0 0-16 0,0 0 5 15,-3 12-4-15,3-12 1 0,-2 23-8 0,-2-7 10 16,2 4-8-16,-1 1 9 0,-1 2-3 0,-1 2-5 16,-2 5 10-16,1 0-4 0,1 1-1 0,-3 0-9 15,3 0 10-15,-3 0-10 0,4-6 6 0,0 0-10 16,-1-3 8-16,2 3-8 0,0-4 12 0,1-3-17 16,0-1 12-16,-1-1-7 0,2-3 9 0,-2-1-11 0,2-2 10 15,1-10-7-15,-2 20 13 0,2-20-13 16,-2 14 9-16,2-14-3 0,-2 12 30 0,2-12-3 15,0 0 23-15,-2 14-21 0,2-14 18 0,0 0-4 16,0 0-3-16,0 0-10 0,0 0-6 0,0 0-10 0,0 0-50 16,0 0-50-16,0 0-74 0,0 0-47 15,0 0-3-15,8-6-63 0,-8 6-117 0,0 0 163 0</inkml:trace>
  <inkml:trace contextRef="#ctx0" brushRef="#br0" timeOffset="106022.94">2253 5736 197 0,'0'0'200'15,"-6"-8"-56"-15,6 8-39 0,0 0-35 0,-7-8-20 16,7 8-12-16,0 0-5 0,0 0-11 0,-4 11-1 16,4-11-13-16,2 17-3 0,0-5 2 0,1 2 3 15,0 3-5-15,3 2 4 0,0 2-4 0,3 1 7 0,0 3 0 16,2 2-3-16,2 0-2 0,0 0 3 0,2-1 1 16,-2-2-5-16,3 2 1 0,-2-4 0 0,1-1-1 15,0-5-5-15,-2-1 3 0,1-3 2 0,-1-2 5 16,-1-2 10-16,-1-1 22 0,-1-3 57 0,-10-4 18 15,20 3-25-15,-10-6-4 0,2 0-17 0,-2-4 3 16,1-1 17-16,0-1-11 0,-2-1-12 0,0-2 27 16,-1 0-13-16,-2-2-12 0,0-1 2 0,-2-1-6 15,-1-1-18-15,-1-1-12 0,-2-1-8 0,0 0-6 16,-2 0-6-16,-1-1-9 0,0 2 8 0,-2-2 5 16,0 1-13-16,-2 3 4 0,1-1-9 0,-1 4-1 15,0 0 3-15,0 0-4 0,-2 2 2 0,3 0-8 16,0 3-4-16,1-1-33 0,0 2-49 0,5 7-29 15,-11-10-43-15,11 10-26 0,-10-6-29 0,10 6-27 16,0 0 8-16,-15-2-142 0,15 2 163 0</inkml:trace>
  <inkml:trace contextRef="#ctx0" brushRef="#br0" timeOffset="106655.65">2555 5961 30 0,'6'16'41'0,"1"-3"-12"0,1 2 16 16,0 2-27-16,0-1 15 0,0-1-32 0,0-2 9 16,0 1-4-16,-1-2 14 0,0 0-22 0,0-3 15 15,-2 0-8-15,0-1 10 0,-5-8 17 0,8 12 61 0,-8-12 41 16,7 11 46-16,-7-11 45 0,7 7 20 0,-7-7-42 15,0 0-48-15,0 0-27 0,0 0-23 0,11-3-27 16,-11 3-9-16,5-12-19 0,-5 12-8 16,3-19-8-16,-1 7-6 0,-1-1-5 0,0-3-9 0,-1-2 0 15,1 2-4-15,-1-1-4 0,1 0-3 0,-2 0-19 16,1 3 22-16,0 2-22 0,-1 1 22 0,1 11-20 16,-1-18 5-16,1 18-12 0,-1-15 19 0,1 15-16 15,0 0 17-15,0-14-16 0,0 14 20 0,0 0-19 16,0 0 24-16,0 0-1 0,0 0 5 0,12 6-9 15,-12-6 5-15,10 9-2 0,-3-4-5 0,1 1 4 16,0 1 0-16,1-1 0 0,2 0 0 0,2 1 2 16,-1-2 3-16,2 1-9 0,0-1 6 0,1-3 4 15,-2 0-5-15,2-1 0 0,-1-1 3 0,0-1 2 16,0-1-6-16,-1 1 1 0,1-2 7 0,-2-1-9 16,1-2-4-16,-3 1 5 0,0-1-1 0,-1 1-2 15,-1-3 1-15,-1 2 3 0,-1-2-2 0,-2-2-3 16,1 1-1-16,-2-1-15 0,-2-2 16 0,-1 12-12 15,0-22 16-15,-1 10-33 0,-1 0 36 0,-1 0-14 0,0 0 21 16,0 3-36-16,0-1 33 0,3 10-21 16,-4-15 15-16,4 15-23 0,-5-13 15 0,5 13-21 15,0 0 20-15,-4-12-17 0,4 12 21 0,0 0-15 0,0 0 18 16,0 0-18-16,0 0 20 0,7 8-20 0,-7-8 25 16,7 9-20-16,-7-9 24 0,11 14-3 0,-6-6-2 15,2-1 4-15,-1 2-7 0,1 0 4 0,2-1-1 16,-1 3-39-16,-2-4-67 0,1 0-46 0,1 2-27 15,-1-3-3-15,-7-6-28 0,12 10-30 0,-12-10-121 16,12 6 193-16</inkml:trace>
  <inkml:trace contextRef="#ctx0" brushRef="#br0" timeOffset="106939.83">2809 5538 71 0,'0'0'64'0,"-6"13"-2"0,6-13-24 0,-3 13-5 0,3-13-11 15,0 13 4-15,0-13-8 0,2 9 18 0,-2-9 34 16,0 0 41-16,4 12 46 0,-4-12-2 0,0 0 2 16,0 0-31-16,0 0-7 0,0 0-9 0,13-1-11 0,-13 1-19 15,0 0 0-15,4-12-33 0,-4 12 15 16,0 0-21-16,1-15 8 0,-1 15-25 0,-1-11 12 15,1 11-17-15,-3-11 9 0,3 11-18 0,-5-9 14 16,5 9-21-16,0 0 8 0,-6-10-15 0,6 10 13 0,0 0-22 16,0 0-6-16,0 0-39 0,-8 7-24 0,8-7-18 15,-3 17-19-15,3-6-42 0,0 1-71 16,2 1-151-16,0 2 158 0</inkml:trace>
  <inkml:trace contextRef="#ctx0" brushRef="#br0" timeOffset="107290.08">3164 5664 90 0,'0'0'211'0,"6"-5"-71"16,-6 5-42-16,0 0-16 0,0 0-20 0,0 0-13 16,12 2-12-16,-12-2-5 0,10 12-16 0,-10-12 5 15,10 13-9-15,-4-2 3 0,2-2-6 0,0 2 2 16,1 0-7-16,0-1 7 0,1-1-9 0,-1 0-24 15,-1-2 33-15,-1 0 0 0,2-2 25 16,-9-5 57-16,12 10 59 0,-12-10 41 0,11 6 20 0,-11-6-27 16,14-2-5-16,-14 2-23 0,14-9-23 0,-5 2-28 15,-2 0-13-15,1-3-17 0,-1-3-14 0,1 1-11 0,-3-2-10 16,0-2-7-16,-1-1-8 0,0-1-3 16,-1-3-11-16,-1 1 5 0,0 1-6 0,0-1-4 15,-2 2 1-15,0 3-1 0,0 0-1 0,0 3 3 0,0 12-13 16,-2-22-7-16,2 22-8 0,-2-16-36 0,2 16-14 15,-4-9-41-15,4 9-26 0,0 0-57 16,-17 5-24-16,7 1-33 0,-1 2-26 0,-2 3-204 0,-4 2 33 16</inkml:trace>
  <inkml:trace contextRef="#ctx0" brushRef="#br0" timeOffset="107659.18">1957 5984 2 0,'-13'-6'178'0,"3"0"-3"16,10 6-48-16,-17-7-40 0,17 7-22 0,-12-5-13 0,12 5-20 15,-10-3-10-15,10 3-6 0,0 0 1 16,-10 6-8-16,10-6 2 0,0 10-3 0,0-10-1 16,2 19-3-16,3-5 5 0,2 2-3 0,0 4-1 15,-1 2-1-15,4 5 3 0,2-1-5 0,-2 4 1 0,4 3-3 16,-2 1 6-16,0 0-4 0,2 2 4 0,-2-1-2 16,2 0 2-16,-2 2 1 0,0-2-4 0,1-1 11 15,-3-2-2-15,-1-2-3 0,1-2 3 0,-1 0 2 16,-1-2 5-16,2-5-1 0,-3 1 7 0,-1-3-3 15,0-4 0-15,1-2 3 0,-2 0-12 0,-1-4-23 16,-4-9-74-16,6 11-45 0,-6-11-141 16,0 0 82-16</inkml:trace>
  <inkml:trace contextRef="#ctx0" brushRef="#br0" timeOffset="108090.31">1726 6226 46 0,'-13'-27'172'0,"2"0"-11"0,4-3-43 0,4-1-20 16,3 4-33-16,5-5-7 0,3-6-7 0,9 0-9 16,2 0-4-16,4-1 10 0,8-4 41 0,7-2-1 15,3 0-6-15,7 0-13 0,4-2-6 0,5 1-11 16,14-11 9-16,6 1-11 0,4 1 0 0,6-1-14 0,4 0 1 16,4 0-12-16,1-1 7 0,3 1-20 15,-3 3 14-15,0 2-11 0,-2 4 13 0,-4 4-16 0,-17 11 5 16,-4 1-7-16,-3 5 3 0,-5 3-10 15,-7 3 11-15,-10 5-10 0,-4 2 7 0,-9 4-14 0,-1 0 14 16,-7 2-15-16,-2 0 7 0,-2 3-7 0,-2 1 8 16,-4 1-8-16,0 0 9 0,1 1-10 0,-1 2 10 15,0 1-25-15,0 0 28 0,3 3-6 0,-2 2 5 16,2 0-7-16,1 5 7 0,1 0-11 0,2 6 17 16,1 1-11-16,3 5 4 0,0 1-6 0,-1 1 11 15,2 2-11-15,-1 1 12 0,2 1 2 0,-1-2-1 16,-1 2-1-16,0 1-27 0,0 0 31 0,0-1 1 15,-1-2-3-15,-1 0-7 0,-1-1 0 0,-4-3 1 16,1 0 0-16,0-3-1 0,-2 1-2 0,-1-1 7 16,0-1-7-16,1 1 10 0,-4-5-4 0,-1 1 2 15,1-1-26-15,-2-1-34 0,-3-1-53 0,0 0-32 16,-3 0-52-16,-2-2-29 0,-3 1-208 0,-4 1 115 16</inkml:trace>
  <inkml:trace contextRef="#ctx0" brushRef="#br0" timeOffset="108440.85">2536 6730 63 0,'-12'9'117'0,"2"-1"-26"16,10-8-1-16,-12 6 8 0,12-6 0 0,0 0-9 15,7-5 33-15,6-4-22 0,4-3-6 0,12-11 3 16,8-3-21-16,11-10 41 0,5-4-33 0,5-3 13 16,14-13-26-16,5-3 13 0,1 0 0 0,3 0-35 15,3 0 33-15,3 1-6 0,2-1-4 0,-1 2-11 16,0 3-14-16,-3 0 10 0,-4 4 2 0,-15 9-8 16,-1 1 1-16,-6 2-10 0,-1 1-2 0,-5 3-3 15,-4 2-10-15,-11 7-2 0,-4 2-3 0,-2 1 0 16,-4 2-7-16,-5 4 5 0,-2 1-3 0,-4 1-2 15,-2 2-3-15,-1 2 0 0,-3 1-2 0,0 0 0 16,-2 1-2-16,-1 1-2 0,-1 1 1 0,-7 6-1 16,12-11 0-16,-12 11 0 0,9-8-36 0,-9 8-39 15,8-9-82-15,-8 9-101 0,0 0-69 0,3-10-248 16,-3 10-81-16</inkml:trace>
  <inkml:trace contextRef="#ctx0" brushRef="#br0" timeOffset="108590.73">4222 5434 201 0,'10'-3'231'0,"-10"3"-60"15,0 0-43-15,0 0-36 0,0 0-49 0,0 0-48 16,0 0-24-16,0 0-29 0,0 0-9 0,0 0-36 16,-8 8-88-16,8-8 56 0</inkml:trace>
  <inkml:trace contextRef="#ctx0" brushRef="#br0" timeOffset="109214.44">3934 5203 34 0,'-12'4'120'16,"12"-4"-2"-16,-18 4-53 0,18-4-5 0,-13 3-8 15,13-3-21-15,0 0 16 0,0 0 16 0,0 0 2 0,0 0-6 16,4-11 25-16,12 0 37 0,10-3-18 0,9-8-12 16,14-7-21-16,5-3-6 0,8-2-18 15,6-1-3-15,3-3 6 0,14-6 7 0,-13 9-23 16,0-2 0-16,0 1 5 0,-3 1 3 0,-3 1 7 0,-1 3-5 15,-5 2-5-15,-1 0-4 0,-5 2-11 0,-5 1-5 16,-8 5 16-16,-5 3 0 0,-4-1-5 0,-5 6-2 16,-4 0 4-16,-4 2 40 0,-2 1 21 15,-3 1 5-15,-1 3-10 0,-2-1-8 0,-2 1-6 0,-1 2-20 16,1-2-4-16,-9 6-8 0,13-9-7 0,-13 9-6 16,10-6-7-16,-10 6-5 0,10-6-9 0,-10 6 7 15,8-4-6-15,-8 4-2 0,0 0 0 0,9-7 2 16,-9 7-4-16,0 0 11 0,9-5-19 0,-9 5 0 15,0 0 3-15,7-5 0 0,-7 5 2 0,0 0-4 16,0 0 1-16,9-5-1 0,-9 5 2 0,0 0 0 16,0 0 2-16,0 0-1 0,0 0 3 0,0 0-6 15,9-4 2-15,-9 4-3 0,0 0 3 0,0 0 2 16,0 0-3-16,0 0 2 0,0 0-1 0,0 0-9 16,9-4 9-16,-9 4 6 0,0 0-11 0,0 0 6 0,12-4 7 15,-12 4-7-15,13-6 4 0,-13 6-6 16,12-4 3-16,-12 4 3 0,11-4-1 0,-11 4 1 15,11-4 5-15,-11 4-13 0,9-4 30 0,-9 4 4 0,0 0-3 16,11-3-7-16,-11 3-5 0,0 0 6 16,10-5-4-16,-10 5-3 0,0 0 2 0,0 0-7 0,8-5-6 15,-8 5-3-15,0 0 17 0,0 0-13 16,0 0-11-16,8-6-77 0,-8 6-97 0,0 0-37 0,0 0-82 16,0 0-65-16,0 0-198 0,0 0-79 0</inkml:trace>
  <inkml:trace contextRef="#ctx0" brushRef="#br0" timeOffset="109942.55">4320 4395 275 0,'-3'-10'309'0,"3"10"-45"0,-4-18-57 0,4 18-32 15,-3-11-49-15,3 11-32 0,-2-10-26 16,2 10-16-16,0 0-13 0,0 0-10 0,0 0-5 16,0 0-3-16,0 0-5 0,15 7-3 0,-5 1-3 0,0 2 2 15,3 3 1-15,1 1-35 0,0 2 38 0,5 4-31 16,-1 0 32-16,0 4-1 0,4 1-3 16,-5-1-2-16,4 3-2 0,-3-4 1 0,-2 0-4 0,1 0-1 15,-3-1 1-15,1-1 3 0,-3-2-3 0,0-3-4 16,0 0 0-16,-3 1 1 0,-1-4 0 0,1-1 0 15,-2 0 4-15,0-2-3 0,-2-1 4 0,0-1-1 16,1 0-1-16,-6-8 2 0,7 11 1 0,-7-11 9 16,6 10 0-16,-6-10 4 0,0 0-8 0,7 8-41 15,-7-8-67-15,0 0-89 0,0 0-78 0,0 0-182 16,10-6 84-16</inkml:trace>
  <inkml:trace contextRef="#ctx0" brushRef="#br0" timeOffset="110522.87">5439 3751 64 0,'0'0'159'0,"0"-15"12"0,0 15-29 0,0 0-12 0,0-15-35 15,0 15-32-15,0 0-23 0,0 0-10 16,0 0-13-16,0 0 0 0,0 0-3 0,0 0-5 15,0 0 2-15,1 17 2 0,-2-5-6 0,0 4 3 0,-3 3-4 16,2 3 7-16,-1 3-7 0,-3 6 5 16,3-2-3-16,-3 5 3 0,2-1-1 0,0-1-2 0,-1 0 3 15,2 1-2-15,0-1 9 0,1-4-5 16,2-2-4-16,-1-1 0 0,2 0 4 0,-1-4-6 0,2-2 7 16,-1-2 6-16,2 0-1 0,-1-2 8 0,1-4-2 15,2 0 6-15,-2-3-12 0,-3-8-32 16,9 10-21-16,-9-10-68 0,11 4 8 0,-11-4-19 0,12-6-21 15,-12 6-2-15,10-16-81 0,-5 5 69 0</inkml:trace>
  <inkml:trace contextRef="#ctx0" brushRef="#br0" timeOffset="110738.86">5450 3809 64 0,'4'-21'228'0,"1"-1"-58"0,2-1-29 0,6-3-29 15,0 1-10-15,8-4-14 0,4-2-18 0,2 2 7 16,5 2-14-16,3 2-6 0,2 1-3 0,3 4-4 15,3 2-25-15,2 2-1 0,4 4 7 0,-1 2-2 16,4 2-11-16,0 3 9 0,3 1-14 0,-2 2 5 16,2 1-5-16,-1 2 5 0,-1-1-8 0,-2 3 3 0,-1 0-6 15,-3 1 9-15,-1 2-11 0,-7-2-5 16,-3 1 5-16,-2 2 7 0,-1 0-4 0,-3-1 10 16,-5 1-16-16,-2 0 22 0,-3 0-13 0,-3 2-15 0,-4 0-40 15,-4 1-39-15,-4 0-66 0,-3 0-48 0,-3 3-165 16,-5 1 179-16</inkml:trace>
  <inkml:trace contextRef="#ctx0" brushRef="#br0" timeOffset="111005.84">5581 4336 145 0,'-8'10'250'0,"2"-1"-68"16,6-9-41-16,-3 20-31 0,5-10-18 0,4-1 18 15,4 1-39-15,5 2 31 0,3 0-29 0,6-1 22 16,3 1-13-16,2 0 20 0,7 0-50 0,3 1 7 16,2 0-22-16,2-3 28 0,3 4-45 0,1-3 36 15,1 0-40-15,0-1 23 0,2-1-39 0,-1-2 39 16,0-1-41-16,-1-1 39 0,-2-1-37 0,-6-2 36 16,-1-1-32-16,-3-1 35 0,-4-2-37 0,-2-1-27 15,-1-1-89-15,2-2 12 0,-3-4-78 0,0-1 15 16,-2-3-58-16,-1-3 19 0,3-5-123 0,-3-4 214 0</inkml:trace>
  <inkml:trace contextRef="#ctx0" brushRef="#br0" timeOffset="111224.41">6862 3800 275 0,'3'-30'258'0,"-1"2"-40"0,0 3-1 0,0 2-22 16,-1 4 6-16,0 1-40 0,-1 3-2 0,1 3-33 15,-1 0-25-15,0 12-23 0,-1-16-24 0,1 16-3 16,0 0-16-16,0 0 2 0,0 0-17 0,-14 7 5 15,4 7-7-15,-3 8-23 0,-6 9 39 0,-1 3-44 16,-3 4 39-16,-4 10-8 0,-1 1-4 0,1 1-4 16,1 1 3-16,2-1-1 0,2 2-2 0,2-10 5 15,4 0-24-15,-1-1 28 0,2-4-30 0,0-1 4 16,2 0-65-16,1-7-14 0,1-1-63 0,0-2-9 16,-2-2-83-16,1-2 16 0,0-4-244 0,-2-2 52 15</inkml:trace>
  <inkml:trace contextRef="#ctx0" brushRef="#br0" timeOffset="111641.28">5906 4310 124 0,'-12'-14'282'0,"1"2"-42"0,0 1-40 0,-1 1-18 16,1 0-23-16,0 2-37 0,-2 1-35 0,2 1-12 15,0 2-17-15,1-1-16 0,10 5-8 16,-21-3-9-16,21 3-8 0,-17 1-5 0,17-1 0 0,-18 9 0 15,10-3-4-15,0 2 2 0,2 1-1 0,-2-1-2 16,2 2-1-16,2-2 1 0,0 2 1 0,1-1-10 16,3-9 9-16,-3 19-2 0,3-19-34 0,-1 15 39 15,1-15-35-15,2 14 42 0,-2-14-30 0,4 11 44 16,-4-11-47-16,7 6 44 0,-7-6-44 0,0 0 50 16,18 1-40-16,-18-1 27 0,12-7 6 0,-4 3-7 15,0-4 0-15,-3-1-7 0,1 1-2 0,0-2-2 16,1-1-1-16,-4 2 0 0,2-3 1 0,-2 4 3 15,0-3 5-15,-3 11 2 0,5-18 7 0,-5 18 2 16,3-13-1-16,-3 13-8 0,2-11-6 0,-2 11-7 16,2-9-9-16,-2 9-1 0,0 0-2 0,0 0 5 15,3-12-6-15,-3 12 4 0,0 0 2 0,0 0 2 16,0 0-4-16,10 6 3 0,-10-6 4 0,6 7-3 16,-6-7-8-16,9 8 11 0,-9-8 1 0,12 10 4 15,-3-5-1-15,-1 0 8 0,-8-5-84 0,19 8-1 0,-10-6-35 16,-9-2-39-16,21 4-33 0,-21-4-34 15,20-3-208-15,-10 0 118 0</inkml:trace>
  <inkml:trace contextRef="#ctx0" brushRef="#br0" timeOffset="112789.53">5892 3844 49 0,'-7'-14'286'0,"1"2"-59"0,1 3-28 0,0 0-44 0,5 9-37 16,-9-14-32-16,9 14-16 0,-6-10-20 0,6 10-13 15,0 0-5-15,0 0-27 0,0 0 20 0,-3 13-8 16,5-1 0-16,1 4-2 0,0 5 2 0,2 4-6 16,2 5-3-16,2 8 3 0,1 1-2 0,3 2-1 15,1 1 1-15,3 0 3 0,0 0 0 0,7 6-4 16,1-1-4-16,1 1-23 0,3-4 41 0,1 2-38 16,2-2 37-16,0-1-4 0,0-3-4 0,-4-8-1 15,0-1 2-15,-2-3-1 0,-1-2-6 0,-5-5 1 16,-2-3-3-16,-2-4-1 0,-4 0 4 0,-1-3 0 15,-1-2 3-15,-2 0 18 0,1-2 94 0,-9-7-9 16,12 10-1-16,-12-10-44 0,0 0 20 0,0 0-53 16,11-3 20-16,-11 3-41 0,1-11 32 0,-1 11-40 0,-2-18 29 15,-1 7-35-15,0-3 26 0,-2-2-32 16,0 0 27-16,-4-2-28 0,0-1 22 0,0 0-25 16,-3 1 29-16,2 1-35 0,-2 1 30 0,0 1-34 15,0 1 31-15,2 1-32 0,-2 2 34 0,3 0-24 0,-1 1 22 16,0 0-24-16,3-2 24 0,-1 2-27 0,1-2 30 15,-1 0-30-15,3 0 30 0,-1-2-6 16,2-1-3-16,-1 0-2 0,0-1-3 0,0-2 1 0,-1-1-2 16,0 0-1-16,-2-1-1 0,0-1 0 0,0-1-1 15,-2-2 1-15,-3 0-4 0,1-2 3 0,-1 0 3 16,-1-2-6-16,-1-2-28 0,-2-2 33 0,1 2-26 16,1 4 31-16,1 1-32 0,0 2 37 0,3 3-43 15,1 3 35-15,0 1-31 0,2 4 28 0,1 0-36 16,1 3 35-16,1 2-33 0,5 7 39 0,-8-10-36 15,8 10 41-15,0 0-35 0,0 0 39 0,0 0-34 16,-1 13 37-16,4-4-5 0,2 4-2 0,3 5-3 16,1 1 4-16,3 5-5 0,2 3 1 0,2 3 2 15,2 2-2-15,0-1-13 0,3 2 12 0,1-1 7 16,0 2-3-16,0-1-2 0,3 0 3 0,1 1-33 16,1-2 22-16,1 1-14 0,1 0 46 0,0-2-43 15,0 0 39-15,-1-3-37 0,0-2 32 0,0-1-21 16,-1-3 20-16,-5-4-36 0,0-2 39 0,-6-3-35 0,1-2 36 15,-4-2-37-15,-2-2 27 0,1-1-14 0,-3-2 35 16,-9-4-40-16,17 3 34 0,-17-3-31 16,11-6 29-16,-11 6-21 0,8-13-5 0,-8 13-2 0,0-22 33 15,-4 7-37-15,-3-2 19 0,-2-2-25 0,-5-4 24 16,-2-2-22-16,-3 3 24 0,-4-3-8 0,-2 0-7 16,4 5-1-16,-3 2-3 0,0 1-17 0,0 0 21 15,1 3 0-15,-1-1-8 0,1 1 3 0,4 3-9 16,1 0 14-16,0 1-3 0,3 0 8 0,3-1-7 15,0 1-1-15,1 0 1 0,1 0 3 0,2-2-3 16,2 0-5-16,0-1 7 0,2-1-1 0,2 0 2 16,0-1-2-16,2 0 8 0,1-2-5 0,0 0-4 15,1-1 6-15,0 0-31 0,1-1 32 0,0 0-28 16,-1-2 37-16,-1 2-34 0,-1-1 31 0,0 1-29 16,-1-2 30-16,-2 1-4 0,0 0-4 0,-2 2 0 15,0 2-5-15,0 0-5 0,-1 2-1 0,0 1-1 16,0 1 0-16,1 2 0 0,-1 2-1 0,2-1 5 15,4 9-8-15,-7-12 2 0,7 12 1 0,-6-11-6 16,6 11 4-16,0 0 3 0,-6-8 2 0,6 8-1 16,0 0 5-16,0 0 1 0,0 0-3 0,1 12-27 15,-1-12 41-15,6 14-37 0,-1-5 41 0,1 0-34 16,1 1 36-16,3 1-6 0,0 0 1 0,1 0 1 0,4 0-3 16,-1 2-1-16,4-4-2 0,-1 2 3 0,0-2-3 15,0-2-1-15,-1-1 4 0,0-1 5 0,-1-1-9 16,0 0 5-16,-3-2 0 0,-1-1 4 0,-11-1-9 15,19 0 7-15,-19 0 2 0,16-4-28 0,-16 4 23 16,12-9-31-16,-12 9 35 0,8-12-36 0,-8 12 34 16,4-15-23-16,-4 15 24 0,1-16-38 15,-1 16 37-15,0-16 0 0,0 16-10 0,-1-14 4 0,1 14-1 16,-1-14-6-16,1 14 5 0,0 0-11 0,-2-13-2 16,2 13 1-16,0 0 0 0,0 0 3 0,-1-13-15 15,1 13 17-15,0 0 3 0,0 0 1 0,0 0-26 16,0 0 27-16,7 10-19 0,-7-10 32 0,5 9-36 15,-5-9 52-15,5 13-49 0,-5-13 46 0,8 15-86 16,-8-15-19-16,8 13-74 0,-8-13-41 0,9 10-32 16,-9-10-256-16,9 6 33 0</inkml:trace>
  <inkml:trace contextRef="#ctx0" brushRef="#br0" timeOffset="112917.55">6411 3648 102 0,'-11'-10'217'16,"2"1"-62"-16,-1 3-32 0,2 0-23 0,0-1-23 15,0 2-19-15,8 5-17 0,-12-9-7 0,12 9-7 16,-11-5 2-16,11 5-3 0,0 0-10 0,-16 0-75 0,16 0-19 16,0 0-194-16,-11 7 83 0</inkml:trace>
  <inkml:trace contextRef="#ctx0" brushRef="#br0" timeOffset="113322.93">6633 3567 213 0,'9'-6'326'0,"-9"6"-96"16,0 0-46-16,0 0-48 0,0 0-17 0,0 0-37 15,0 0-9-15,0 0-23 0,-4 9-3 0,4-9-11 16,-9 15-7-16,3-8 0 0,1 3-6 0,1-2-7 16,-1 2-4-16,0-1-2 0,1 0-1 0,1 1 0 15,0 1 3-15,3-11-6 0,-4 17 4 0,4-17-6 16,-2 15-2-16,2-15 1 0,0 12-2 0,0-12-1 15,0 0 4-15,2 15 1 0,-2-15 2 0,0 0 3 16,8 10 0-16,-8-10-29 0,0 0 45 0,0 0-43 16,13 3 43-16,-13-3-38 0,0 0 35 0,9-8-2 15,-9 8-5-15,5-10-1 0,-5 10-7 0,3-15-2 16,-3 15 0-16,2-18-4 0,-2 18-1 0,1-20-2 16,-1 20-15-16,0-19 8 0,0 19-12 0,0-15 20 15,0 15-9-15,0-13 5 0,0 13-12 0,0 0 7 0,1-14-2 16,-1 14 8-16,0 0-9 0,0 0 13 15,0 0 0-15,0 0 2 0,0 0 0 0,11 3 2 16,-11-3-2-16,6 8 0 0,-6-8-2 0,8 13 4 0,-3-6-2 16,2 1 1-16,-2 0-25 0,1 1 41 0,-1 0-30 15,1 0 14-15,2-1-101 0,-3-1-34 0,1 0-72 16,0-1-208-16,-6-6 129 0</inkml:trace>
  <inkml:trace contextRef="#ctx0" brushRef="#br0" timeOffset="113974.53">6726 3309 358 0,'-2'-13'287'0,"0"1"-56"16,2 12-42-16,-3-15-27 0,3 15-51 0,-3-12-18 0,3 12-34 16,0 0 1-16,-3-12-28 0,3 12 6 0,0 0-20 15,0 0 9-15,0 0-17 0,8 10 10 0,-8-10-12 16,10 14 9-16,-6-6-15 0,3 3 9 0,0 2-7 0,0-1 7 15,3 2-11-15,-1 3 16 0,1-2-22 0,1 3 19 16,0-1-9-16,1 2 10 0,1 0-12 16,1 1 16-16,1 2 0 0,0 0 1 0,0-1 0 15,-1 3-12-15,0-3-55 0,-2-2-40 0,-2-1-24 0,1 0-46 16,-2-3 12-16,-1-2 12 0,0-2 30 0,-3-3 11 16,-5-8 29-16,6 12 23 0,-6-12-7 15,0 0 21-15,0 0-8 0,0 0 11 0,-9 6 18 0,9-6 10 16,-18-4 9-16,7 2 14 0,0-1 21 0,-1-2-3 15,-3 2-3-15,2 1-3 0,1-1-22 0,-4 0 34 16,4 0 6-16,-1 1-8 0,1-1 5 0,12 3 33 16,-19-4 4-16,19 4-7 0,-15-4-12 0,15 4-8 15,-14-3-10-15,14 3 3 0,-9-4 14 0,9 4 7 16,0 0-15-16,-9-7-8 0,9 7-8 16,0 0-8-16,2-13-18 0,-2 13 4 0,10-12-4 0,-2 3-6 15,2 1-5-15,0-1 4 0,1-1-4 0,2 0-4 16,-1 0-21-16,1-1 24 0,-1 0-16 0,-1 0 20 15,1 0-19-15,-2 1 26 0,-1-1-31 0,0 0 32 16,-2 0-23-16,-1 0 22 0,-2 1-28 0,-1-1 27 16,-1 1-28-16,-2 10 23 0,4-18-26 0,-4 18 28 15,0-17-29-15,0 17 27 0,-2-13-30 0,2 13 23 16,-1-13-26-16,1 13 24 0,0 0-38 0,-2-15 39 0,2 15-29 16,0 0 23-16,0 0-19 0,0 0 19 0,0 0-18 15,0 0 26-15,0 0-21 0,0 0 24 16,13 5-27-16,-13-5 28 0,9 16-32 0,-4-8 33 15,1 2-22-15,1 2 21 0,0-2-20 0,-1 2 22 0,0 1-23 16,2-1 20-16,-2 1-18 0,0-1 22 0,-1 1-3 16,0 1 1-16,-1-1-6 0,1-1 5 15,-1 1-6-15,-1 0 4 0,-1-1-4 0,0 0 6 0,-1-1-1 16,-1 1 3-16,0-12-45 0,-1 24-18 0,-2-14-69 16,0 2-13-16,-1-3-64 0,-2 1-39 15,1-1-235-15,-3-2 53 0</inkml:trace>
  <inkml:trace contextRef="#ctx0" brushRef="#br0" timeOffset="114241.65">6997 3627 219 0,'13'-9'266'0,"0"0"-51"16,5-5-27-16,5 0-29 0,7-5-9 0,4-2-29 16,4-3-15-16,2 1-28 0,8-5 13 0,1-3-6 15,2 2-2-15,-1 0-25 0,3-2 4 0,-2 5-17 16,-3-2 24-16,1 3-35 0,-10 4 23 0,-2 1-23 15,-2 1 27-15,-3 1 2 0,-8 3-9 0,0 1-8 16,-4 3-16-16,-3 0-2 0,0 2 7 0,-4 0 0 0,-1 2 0 16,-3 1 6-16,0 1-6 0,-9 5-20 0,15-8 3 15,-15 8-7-15,11-9-8 0,-11 9 14 16,9-6-17-16,-9 6-3 0,0 0-21 0,0 0-31 16,0 0-27-16,0 0-48 0,0 0-30 0,0 0-19 0,-10-6-24 15,10 6-2-15,0 0 9 0,-14 0-16 16,14 0-168-16,0 0 163 0</inkml:trace>
  <inkml:trace contextRef="#ctx0" brushRef="#br0" timeOffset="114690.36">7908 2948 264 0,'0'0'216'0,"0"0"-39"0,1-13-29 16,-1 13 13-16,0 0-28 0,0-12-21 0,0 12-18 15,0 0 6-15,1-10-15 0,-1 10 7 0,0 0-25 16,0 0 6-16,2-12-26 0,-2 12 11 0,0 0-29 15,0 0 12-15,0 0-20 0,0 0 14 0,0 0-27 16,2-11 17-16,-2 11-18 0,0 0 13 0,0 0-14 16,0 0 12-16,0 0-17 0,0 0 14 0,0 0-16 15,0 0 14-15,0 0-24 0,0 0 25 0,0 0-29 0,2-10 26 16,-2 10-20-16,0 0 24 0,0 0-23 16,0 0 13-16,0 0-15 0,0 0 18 0,0 0-17 15,0 0 15-15,0 0-23 0,0 0 25 0,0 0-21 0,0 0 23 16,0 0-19-16,5 8 25 0,-5-8-24 0,5 8 13 15,-5-8 7-15,9 15-4 0,-4-6 0 16,2 3-4-16,-1 0 0 0,4 1-12 0,-1 3 13 16,1 1-14-16,1 1 22 0,0 1-20 0,0 0 21 0,2 2-23 15,-1-1 21-15,-1 0-26 0,1-1 31 0,-1 0-21 16,0 0 17-16,0-1-33 0,-2 0 45 16,0-1-29-16,1-3 28 0,-2-1-20 0,0-3 28 0,1 0-31 15,-2-1 30-15,1-3-31 0,0 0 33 0,-8-6-27 16,18 6-49-16,-18-6 1 0,15 0-26 0,-15 0 13 15,17-3-17-15,-17 3 8 0,17-7-9 0,-10 2 12 16,0-1-5-16,1 0-2 0,-1-1-9 0,1 1-25 16,0-3-3-16,0 1-10 0,1-3-11 0,-2 1-34 15,2-2-137-15,-1 0 247 0</inkml:trace>
  <inkml:trace contextRef="#ctx0" brushRef="#br0" timeOffset="116892.2">8203 2832 90 0,'0'0'223'0,"0"0"-48"0,0 0-27 0,0 0-40 0,0 0-22 16,0 0-18-16,0 0-15 0,0 0-12 0,0 0-6 15,0 0-10-15,0 0-8 0,0 0 3 0,0 0-6 16,0 0-8-16,-10 3 3 0,10-3-1 0,0 0 8 15,0 0-12-15,0 0-3 0,-7 6 3 0,7-6-2 16,0 0-2-16,0 0-6 0,-7 8 9 0,7-8-2 16,0 0-2-16,0 0-5 0,-5 8 0 0,5-8 3 15,0 0-3-15,0 0 5 0,0 0 0 0,0 0-1 16,-4 8-3-16,4-8-4 0,0 0 14 0,0 0-8 16,0 0 5-16,0 0-5 0,0 0 6 0,0 0-6 0,-4 8-1 15,4-8-2-15,0 0-3 0,0 0 5 0,0 0-1 16,0 0-6-16,0 0 1 0,0 0-1 15,0 0 7-15,-5 9-6 0,5-9 9 0,0 0 5 16,0 0-16-16,0 0 38 0,0 0 12 0,-7 7 20 0,7-7 5 16,0 0-4-16,0 0-14 0,0 0-1 15,-9 5-14-15,9-5-4 0,0 0-12 0,0 0 4 16,0 0-14-16,0 0 5 0,-8 7-9 0,8-7 7 16,0 0-4-16,-6 9 0 0,6-9-1 0,-5 7 0 0,5-7-6 15,-6 9 5-15,6-9 1 0,0 0-1 16,-3 12-7-16,3-12 6 0,0 0-1 0,1 16 6 0,-1-16-9 15,5 13 6-15,0-5 0 0,1-1 5 0,1 1-6 16,4 0 1-16,0 1-4 0,2-1 11 0,1-2-7 16,0 1 7-16,1 0-3 0,0-3 3 0,0 1-4 15,-1-3 7-15,0 0-8 0,-2 0 7 0,2-1 2 16,-14-1 23-16,23-3-3 0,-11 0 7 0,-1 0 16 16,-2-1 8-16,1-2-12 0,-2-1-7 0,-1 1-12 15,0-3-6-15,-2 1 2 0,-1 0-11 0,-4 8-7 16,5-19-1-16,-5 19 1 0,0-17-26 0,0 17 21 15,-5-18-15-15,5 18 17 0,-8-17-18 0,3 9 15 16,0 1-18-16,0-1 23 0,-1 2-25 0,-1 0-6 16,0-1 12-16,7 7 21 0,-12-10-16 0,12 10 12 0,-9-8-19 15,9 8 14-15,-9-6-13 0,9 6 13 16,0 0-14-16,-11-4 17 0,11 4-18 0,0 0 19 16,0 0-19-16,-10 4 22 0,10-4-20 0,0 0 17 15,0 0-15-15,0 0 16 0,3 12-14 0,-3-12 14 16,8 4 1-16,-8-4-1 0,10 4-3 0,-10-4 5 0,13 4-1 15,-13-4-6-15,13 1 2 0,-13-1 7 0,14 0-7 16,-14 0-8-16,14-3-3 0,-14 3 17 0,15-6-18 16,-15 6 18-16,14-8-21 0,-14 8 18 0,13-10-19 15,-13 10 25-15,12-11-20 0,-12 11 20 0,9-13-22 16,-9 13 14-16,7-12-13 0,-7 12 9 0,8-11-15 16,-8 11 20-16,4-8-17 0,-4 8 17 0,0 0-15 15,6-12 18-15,-6 12-28 0,0 0 29 0,5-8-21 16,-5 8 16-16,0 0-14 0,0 0 3 0,0 0-12 15,0 0 18-15,3-9-11 0,-3 9 20 0,0 0-28 16,0 0 17-16,0 0-3 0,-8 8 19 0,8-8-28 16,0 0 16-16,0 0-14 0,-6 9 22 0,6-9-22 15,0 0 14-15,0 0-13 0,0 0 26 0,-5 8-11 16,5-8 12-16,0 0-14 0,0 0 23 0,0 0-25 16,0 0 21-16,0 0-30 0,0 0 28 0,-12-2-24 15,12 2 21-15,-6-7-39 0,6 7 28 0,-6-10-18 16,6 10 23-16,-7-14-15 0,7 14 18 0,-7-18-22 15,4 8 14-15,1 0-30 0,1-1 33 0,-1 0-18 16,2 0 11-16,0 11-29 0,0-22 32 0,0 22-19 16,2-19 16-16,-2 19-18 0,2-15 16 0,-2 15-37 15,0-11 37-15,0 11-18 0,0 0 17 0,3-10-16 16,-3 10 26-16,0 0-20 0,0 0 16 0,14 6-11 16,-14-6 1-16,11 12 0 0,-4-4 18 0,3 2-16 15,-1 2 13-15,2-2-18 0,1 5 22 0,1-2-16 0,1 1 18 16,-2 0-19-16,1 1 16 0,1-3-17 0,-2-2 15 15,0 1-15-15,-1-1 16 0,0-1-19 0,0-1 17 16,-3-1-16-16,1-1 30 0,-1-2-31 0,-8-4 55 16,14 9-21-16,-14-9 18 0,12 3-17 0,-12-3 22 15,13-1-36-15,-13 1 21 0,11-6-27 0,-11 6 22 16,12-12-31-16,-12 12 24 0,8-18-29 16,-6 8 42-16,0-1-59 0,-1-1 30 0,-1-5-16 0,1 0 30 15,-2 0-38-15,0-1 29 0,-2-2-33 0,0 2 29 16,1 0-23-16,-1 1 24 0,-2 2-7 0,2 1 45 15,1 2-31-15,-1 2 34 0,0 0-54 0,3 10 46 16,-5-16-46-16,5 16 31 0,-4-12-40 0,4 12 30 16,0 0-33-16,-8-7 35 0,8 7-30 0,0 0 34 15,-12 10-43-15,12-10 38 0,-7 15-31 0,7-15 35 16,-4 19-38-16,4-19 21 0,1 21-17 0,1-10 36 16,1 1-42-16,2 1 38 0,2-1-38 0,2-1 44 0,1 1-45 15,0-2 41-15,2 0-36 0,1-2 37 16,1-1-35-16,-1-1 39 0,0-1-40 0,1 0 29 15,-2-2-30-15,0-1 39 0,-12-2-37 0,21 2 36 0,-21-2-37 16,21-2 36-16,-21 2-40 0,20-7 41 0,-12 4-37 16,0-2 41-16,-8 5-37 0,12-12 37 0,-12 12-37 15,9-14 30-15,-9 14-38 0,5-13 45 0,-5 13-47 16,3-14 40-16,-3 14-35 0,2-14 17 0,-2 14-23 16,0-11 40-16,0 11-32 0,0 0 30 0,1-14-38 15,-1 14 39-15,0 0-46 0,0 0 34 0,0-14-30 16,0 14 38-16,0 0-40 0,0 0 42 0,0 0-33 15,0 0 39-15,8 9-47 0,-8-9 43 0,7 14-39 16,-3-4 41-16,1 3-35 0,1 2 36 0,2 3-40 16,1 3 33-16,2 4 1 0,0 2 1 0,2 2-2 15,2 6-10-15,3 2 10 0,2 2 0 0,1 0-4 16,4 11 2-16,2 0-4 0,0 0-1 0,1 1 3 16,-1-1-1-16,1 0-4 0,-2-2 4 0,-3-8-7 15,-1-2 11-15,-3-1-10 0,-1-3 7 0,0-2-12 16,-6-5 9-16,-1-2-1 0,-1-4 5 0,-4-2-7 15,-1-2 9-15,0-3-2 0,-1-2 14 0,-1 0 52 16,1-3-4-16,-4-9 4 0,1 13-29 0,-1-13 8 0,0 0-29 16,0 0 5-16,-15-3-30 0,9-7 23 0,-2-2-26 15,-3-7-3-15,-1-6-5 0,-2-9-4 0,1-4 4 16,-1-6-7-16,-3-9 7 0,1-4 1 16,-1-3-1-16,1-1 19 0,1-1-25 0,-1 2 8 0,1-1-32 15,4 12 34-15,-5-8-42 0,3 10 43 0,-1 2-32 16,0 3 43-16,-1 0-50 0,1 3 50 0,-1 3-43 15,1 2 54-15,1 6-53 0,0 2 53 0,0 4-49 16,1 4 54-16,1 1-48 0,1 4 39 0,-2 2-46 16,2 4 48-16,-1 2-44 0,1 3 41 0,10 2-44 15,-20 2 37-15,11 3-29 0,0 2 45 0,1 0-49 16,0 4 49-16,3-3-46 0,1 4 48 0,1 0-39 16,2 0 32-16,1 0-42 0,2 1 44 0,1 0-45 15,2 0 52-15,1 0-50 0,3-1 33 0,0 0-29 16,1-2 42-16,1-1-41 0,0 0 41 0,0-3-47 15,0 0 28-15,-1-2-18 0,0-1 40 0,2-1-39 16,-12-2 44-16,22 0-47 0,-11-2 37 0,0-2-35 16,0-1 21-16,0-1-22 0,-1-2 46 0,1-1-46 0,-2-1 41 15,-1-1-49-15,-1-2 48 0,-1-2-50 16,-2-1 42-16,0-3-35 0,-2 1 39 0,-1-1-45 16,0-1 45-16,-1 0-49 0,0 0 52 0,0 1-48 15,0 1 46-15,1-1-8 0,-1 3 1 0,1-1-11 0,0 4 3 16,0 0-5-16,1 0-3 0,0 1 1 15,0 1-5-15,0 1 1 0,2 0-6 0,-4 10 8 0,6-16-1 16,-6 16-3-16,6-13 5 0,-6 13-4 0,9-8-3 16,-9 8 1-16,15-6 1 0,-15 6 7 0,15 0-1 15,-15 0-4-15,17 5 8 0,-10-1-42 16,2 0 48-16,0 2-44 0,-2-1 46 0,0 1-39 0,0 1 42 16,-1 1-37-16,0 0 39 0,-2 1-43 0,-4-9 42 15,4 19-35-15,-4-19 34 0,-2 21-34 0,0-11 39 16,-4 2-56-16,-3 1 0 0,-1 0-90 0,-5 0-31 15,-1 1-68-15,-7 1-67 0,-3-2-17 0,0-1-226 16,-4 0-41-16</inkml:trace>
  <inkml:trace contextRef="#ctx0" brushRef="#br0" timeOffset="117322.12">8039 2721 316 0,'-19'0'258'0,"6"0"-24"0,1-1-67 16,12 1-26-16,-16-7-33 0,16 7-15 16,-5-11-26-16,5 11 1 0,12-19-10 0,3 5 3 15,8-4 9-15,8-5 12 0,8-1 26 0,10-6-18 16,7 0 11-16,6-2-49 0,5-1 28 0,5 0-36 0,3 2 13 16,1-1-35-16,2 1 27 0,-1-1-41 0,-3 3 19 15,-2-2-28-15,-3 3 31 0,-6-2-34 0,-3 4 28 16,-5-2-31-16,-3 3-2 0,-3-2 5 0,-10 4-3 15,-1 1-3-15,-3 1 2 0,-2-1-3 0,-3 3 6 16,-4 4 11-16,-4 0-16 0,-4 5-12 0,-2-1 13 16,-2 5 6-16,-3-3-7 0,-2 3-2 0,0 1 4 15,0 0 2-15,-9 5-5 0,12-8 2 0,-12 8-7 16,12-1 16-16,-12 1-9 0,10 4 20 0,-10-4-7 16,10 12-3-16,-6-5 1 0,1 4 4 0,1 1-2 0,1 0 4 15,-1 2 27-15,0 1-41 0,3 2 37 16,-1 0-31-16,1 2 27 0,0-1-31 0,2 0 27 15,-1 2-30-15,1-2 40 0,2 0-50 0,-2 1 44 16,2-1-30-16,-3 1 26 0,1 0-42 0,-1 0 45 0,-1 1-36 16,-1-1 30-16,-2 0-45 0,0-2-11 0,-3 0-51 15,-1 1-44-15,-3 0-25 0,-1 1-42 0,-2 1-18 16,-4 2-22-16,-2-2-192 0,-5 4 103 0</inkml:trace>
  <inkml:trace contextRef="#ctx0" brushRef="#br0" timeOffset="117557.17">8571 3267 316 0,'-15'9'407'0,"3"-3"-82"0,12-6-58 0,-15 6-44 15,15-6-39-15,0 0-25 0,0 0-18 0,0 0-18 16,10-18-21-16,4 10-8 0,5-6-20 0,11-4-11 16,2 1 8-16,4-2-11 0,1-2-10 0,2 0-1 15,2 1-9-15,1-1-4 0,0-1-2 0,8-3-8 16,-9 3-9-16,1 1 0 0,6-5-6 0,-8 4-10 0,1 1 8 15,-2-2 4-15,-1 1-8 0,0-2 0 0,1-1-37 16,7-4 40-16,2-1-77 0,0-2-18 0,4-1-103 16,2 1-42-16,0-4-89 0,4-1-308 0,-1 0-140 15</inkml:trace>
  <inkml:trace contextRef="#ctx0" brushRef="#br0" timeOffset="117700.2">10322 2221 300 0,'0'0'256'0,"-9"-8"-61"0,9 8-44 0,-10-11-29 0,10 11-20 16,-10-7-26-16,10 7-2 0,-9-7-25 0,9 7 2 15,-7-8-17-15,7 8 6 0,-5-7-66 0,5 7-78 16,0 0-81-16,-7-11-174 0,7 11 184 0</inkml:trace>
  <inkml:trace contextRef="#ctx0" brushRef="#br0" timeOffset="118089.03">10441 1948 275 0,'0'0'346'0,"-5"-10"-44"16,5 10-29-16,-4-14-61 0,4 14-44 0,0-17-32 0,1 6-22 16,2 0-25-16,0 0-20 0,1-2-8 0,2-2-12 15,0 2-7-15,3 0-10 0,0-3-4 16,0 0-14-16,3-1-2 0,-1 3-1 0,0-2 2 0,1 2-1 15,-1 0 5-15,0 1-1 0,-3 1-11 0,0 1-47 16,-1 3-59-16,-2-1-70 0,-5 9-31 0,9-9 19 16,-9 9 9-16,0 0 7 0,0 0 8 15,0 0 24-15,-13 9 29 0,2 1-31 0,-1 3 75 0,-7 6-48 16,-1 2 69-16,-1 5 12 0,-2 2 14 0,-2 2-4 16,2-2 37-16,2 0 15 0,3-6-8 0,2 0 23 15,2-4-3-15,3-2 0 0,1-4 32 0,2-1 56 16,1 1 68-16,1-5 21 0,0 2 39 0,6-9-55 15,-8 10 0-15,8-10-69 0,0 0 32 0,0 0-61 16,0 0 12-16,0 0-57 0,0 0 21 0,17-4-54 16,-7 0 26-16,4-3-48 0,0-1 39 0,4 0-49 15,0-1 25-15,0-1-30 0,0 0 32 0,1 0-53 16,1-1-47-16,-1-1-101 0,4-1-102 0,1-1-120 16,-1-2-187-16,0 1-98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9-23T09:55:46.847"/>
    </inkml:context>
    <inkml:brush xml:id="br0">
      <inkml:brushProperty name="width" value="0.05292" units="cm"/>
      <inkml:brushProperty name="height" value="0.05292" units="cm"/>
      <inkml:brushProperty name="color" value="#FF0000"/>
    </inkml:brush>
  </inkml:definitions>
  <inkml:trace contextRef="#ctx0" brushRef="#br0">1258 3384 12 0,'0'0'101'0,"-12"-5"36"0,12 5-75 0,-12-6 26 16,12 6-63-16,-9-4 30 0,9 4-21 0,-6-6 25 15,6 6-18-15,-8-6 42 0,8 6-42 0,0 0 9 16,-9-6-25-16,9 6 26 0,0 0-45 0,0 0 29 16,0 0-43-16,-8-6 26 0,8 6-40 0,0 0 30 15,0 0-38-15,0 0 40 0,0 0-39 0,0 0 47 16,0 0-40-16,0 0 42 0,0 0-36 0,13-3 32 16,-13 3-30-16,22 0 39 0,-8 0-36 15,6 0 45-15,1 0-46 0,0 0 37 0,7 0-33 0,0 0 36 16,2 0-32-16,2-1 34 0,5 1-27 0,5-1 52 15,-1 0-31-15,8 0 31 0,-1-1-18 0,4 0 22 16,2-2-41-16,0 1 31 0,3-1-32 0,1 1 30 16,2-3-10-16,11-1 16 0,0 2-13 0,1-2-11 15,0 0-1-15,3 1-5 0,-2-1-3 0,1 1 7 16,0 0-2-16,-1-1-1 0,3 1-8 0,-3 0 4 0,1 0-4 16,-3 0-1-16,1 1-1 0,1-2 5 0,-1 0 2 15,3 0-9-15,3-1 1 0,1 0-1 0,3 0 3 16,3-1-8-16,1 1 12 0,2 0-14 0,0 1 18 15,2-1-21-15,0 1 15 0,1 1-16 0,-1 0 13 16,0 0-25-16,-1 2 26 0,-3-2-14 0,-1 1 12 16,-3-1-15-16,0 0 16 0,0 1-20 0,-2-1 16 15,2 0-3-15,-1-1 16 0,2 0-29 16,0 0 29-16,3 0-23 0,-2 1 15 0,3-1-20 0,0 1 21 16,2 0-22-16,0 0 19 0,1 0-19 0,1 1 19 15,-1 0-45-15,-2-1 48 0,-2 1-22 16,-1 0 24-16,-4-1-26 0,-3 1 25 0,-2 0-19 0,-3-1 19 15,-12 0-26-15,-1 2 21 0,-1-1-15 0,-2-1 7 16,-3 2-8-16,-1-1 16 0,-3 1-19 0,-3-1 17 16,-7 1-20-16,-3 0 29 0,-1-1-33 0,-3 1 27 15,-4 0-17-15,-3 0 17 0,-1 2-21 0,-5-3 37 16,-2 3-11-16,-1-3 20 0,-1 2-23 0,-4 0 19 16,0 0-29-16,-1 0 21 0,-2-1-29 0,1 1 30 15,-10 3-40-15,16-7 38 0,-16 7-34 0,13-5 32 16,-13 5-31-16,11-5 26 0,-11 5-26 0,9-4 24 15,-9 4-28-15,0 0 30 0,12-5-23 0,-12 5 3 16,0 0-41-16,9-5 3 0,-9 5-30 0,0 0-13 0,0 0-26 16,9-6-21-16,-9 6-25 0,0 0-27 15,0 0-34-15,0 0-184 0,0 0 140 0</inkml:trace>
  <inkml:trace contextRef="#ctx0" brushRef="#br0" timeOffset="4325.18">14216 6072 65 0,'0'0'266'0,"2"-12"-40"0,-2 12-92 15,-2-13 21-15,2 13-70 0,-7-13 24 0,7 13-59 16,-9-14 29-16,9 14-50 0,-13-13 35 0,3 8-30 16,1-1 35-16,-2-1-52 0,-4 2 35 0,-1-1-41 15,0 0 28-15,-7 1-44 0,2-1 36 0,-4 2-26 16,-2 0 23-16,-1 1-44 0,-3 1 44 0,-3 1-42 15,-6 0 39-15,-1 1-41 0,-1 1 39 0,-8 0-38 16,-3 1 36-16,-1 2-32 0,-3 2 33 0,-3 0-41 0,-10 1 40 16,-1 4-39-16,-2-3 39 0,0 5-37 0,3 0 39 15,-4 1-42-15,0 1 42 0,-1 1-44 0,1 0 41 16,1 2-41-16,0 1 44 0,-1 1-39 16,2 1 33-16,1 1-4 0,1 3 0 0,3 1-4 0,-2 1-1 15,5 1-35-15,3 1 46 0,1 2-44 0,2 2 41 16,0-1-38-16,3 3 39 0,1-1-38 15,4 3 31-15,0 0-23 0,3-1 35 0,5 0-42 0,2 2 8 16,2-1 7-16,11-3 33 0,0-2-39 0,5 2 40 16,1 0-45-16,5 1 41 0,1 0-41 0,3 0 41 15,6-3-44-15,-2 0 43 0,6 0-34 0,1-4 36 16,2 1-43-16,5 3 44 0,0-3-39 0,3 2 44 16,4-4-24-16,4 4 62 0,5-1-49 0,0-5-3 15,5 0-2-15,4-1 3 0,6-4 36 0,1-1-6 16,4-2 4-16,5-3-4 0,3-1-12 0,4-1-5 15,11-3-4-15,2 1-4 0,-8-4-3 0,11 2 25 16,-10-4-13-16,0 0-4 0,3 0-3 0,1-2-42 16,-1 1 46-16,2-1-9 0,-2-1-5 0,2-1 8 0,0 0-13 15,0 0 30-15,0-1-13 0,10-2 9 0,-2-1-17 16,-1 0-2-16,-12 0 0 0,11 0 0 16,-9-3-9-16,8 1-1 0,-12 1 6 0,3-2-8 15,-2 2-1-15,-1-1-2 0,0-1 4 0,-2-2-7 0,2 0 2 16,5-2 7-16,-8 0-7 0,5-4-2 0,-1-1 4 15,-1-2-6-15,0-2 9 0,-4-2 20 16,2-2 0-16,-2-1-10 0,3-4 9 0,-1-1-23 0,-3-3 0 16,3-2 2-16,-1 2-3 0,-2-2 3 0,-4 1 1 15,-1 0-7-15,-4 0 6 0,-3-2 1 0,-9 6-5 16,-4 1 3-16,-2-2 19 0,-4-1-17 0,-2 0 14 16,-5 0 1-16,-4 3 10 0,-5-2 6 0,0 0-21 15,-4-1 8-15,-3-1-18 0,-3-1 2 0,-2 1-9 16,-5-6 8-16,0 3-10 0,-5 0 9 0,-1 2-7 15,-6 2 4-15,2 3 0 0,-5 0 0 0,-3 3-4 16,-1 3 5-16,-3 2-34 0,-3 1 36 0,-1 1 0 16,-3 1-3-16,-2 3-3 0,1 0 1 0,-2 2 7 15,-1 1-12-15,3 2 4 0,-1 0-7 0,10 2 7 16,-1 1-1-16,6 2-2 0,4-1 4 0,0 1-2 16,4 0 3-16,3 3-4 0,1-3 2 0,2 2-4 15,1 0-38-15,1 2-49 0,-1-1-28 0,12 2-20 16,-23-3-75-16,23 3 12 0,-25 1-61 0,12 1 26 15,0 0-294-15,-5 1-32 0</inkml:trace>
  <inkml:trace contextRef="#ctx0" brushRef="#br0" timeOffset="5492.89">4668 8422 50 0,'-15'0'111'0,"1"0"-1"0,14 0-12 0,-25 0-31 16,25 0-2-16,-25 2-16 0,13-2-9 0,12 0-9 16,-25 1-8-16,25-1-5 0,-24 1-5 0,24-1 4 0,-23 3-5 15,23-3 2-15,-19 2 6 0,19-2-10 16,-17 2-10-16,17-2 5 0,-14 3-4 0,14-3-7 15,-13 2-3-15,13-2 1 0,0 0 8 0,-12 3-9 0,12-3 20 16,0 0 3-16,0 0 7 0,0 0 7 0,5 14 9 16,-5-14-5-16,23 5 0 0,-4-3 3 0,8-1 12 15,6-1 10-15,9-1-6 0,10-4 5 0,6 1-10 16,14-5-2-16,4 0-1 0,6-2-4 0,5 0-2 16,2-3-31-16,4 0 43 0,3-1-12 0,0 1-6 15,18-4-36-15,-15 4 49 0,16-3 1 0,-19 3-6 16,4 2-4-16,-2-1-1 0,-2 2 3 0,0 1 7 15,-2-2-8-15,-1 2-4 0,-1 0 0 0,-2 2-3 16,0-2-1-16,-3 2-6 0,0 0-5 0,-5-1 0 16,-1 0-2-16,-5 2 1 0,-2 0-6 0,-6-1-2 15,-11 2 5-15,-3 0-4 0,-3 1-4 0,-2-1-1 16,-5 1 1-16,-6 0-4 0,-4 2 2 0,-6-1 0 16,-4 2 1-16,-2 0 2 0,-3-1 0 0,-3 0 11 15,-2 2-4-15,-2-1-2 0,0 0 0 0,-12 2-1 0,17-4-2 16,-17 4 2-16,10-3-1 0,-10 3-8 15,0 0-12-15,0 0-12 0,-8-7-22 0,8 7-27 16,-19-4-35-16,6 4-26 0,-8 0-36 0,-1 1-10 16,-8 2 1-16,-8-1-217 0,-9 2 149 0</inkml:trace>
  <inkml:trace contextRef="#ctx0" brushRef="#br0" timeOffset="5875">5648 8537 139 0,'-14'7'148'15,"5"0"-20"-15,9-7-5 0,-7 9-1 0,7-9-25 16,16 3-11-16,-2 0-10 0,10-4 1 0,12-2-8 16,14-2-1-16,5-1-7 0,15-1-5 0,5-4-5 15,3 2-4-15,3-3 25 0,-2 1-14 0,1-2-10 16,0 0-34-16,0 1 32 0,-3-1-46 0,1-1 43 15,-3 0-30-15,-1 0 38 0,-2 2-41 0,-4 0 35 16,-2 0-42-16,-13 3 35 0,-2-1-35 0,-3 0 38 16,-2 2-36-16,-5-1 33 0,-7 2-28 0,-3 0 40 15,-1 0-41-15,-5 2 37 0,-1-2-33 0,-2 1 47 16,-4 1-39-16,-1 1 40 0,-3 0-24 0,0-1 29 16,-3 2-33-16,0 0 22 0,0-1-39 0,-11 4 25 15,16-5-37-15,-16 5 30 0,15-5-35 0,-15 5 18 16,11-2-26-16,-11 2 26 0,11-4-31 0,-11 4 26 15,0 0-25-15,13-5 28 0,-13 5-30 0,11-3 25 16,-11 3-66-16,16-2-20 0,-16 2-69 0,22-3 8 16,-9 1-41-16,3-1-19 0,2 0-15 0,1-1-245 0,1-1 65 15</inkml:trace>
  <inkml:trace contextRef="#ctx0" brushRef="#br0" timeOffset="7591.35">12799 7358 119 0,'-7'-7'166'0,"0"-1"-17"0,0 1-34 15,-1 3-20-15,-4-3-13 0,-1 3-11 0,-3-1-13 16,0-2-5-16,-4 2-1 0,-3 0-2 0,3 1-8 16,-2 0-8-16,-3 1-3 0,0-2-9 15,-1 3-7-15,3 2 4 0,-6 0-5 0,2 0-4 0,-4 1-1 16,-3 2-2-16,-4 4-4 0,-1-2 2 0,-6 2 4 16,-2 2-7-16,0 2 0 0,0 1 1 0,0 1 3 15,-3 1-1-15,-8 5-2 0,4 1 3 0,-2 0-38 16,2 0 44-16,2 2-41 0,1 2 47 0,-1 1-42 15,2 1 42-15,3 2-36 0,0-1 39 0,11-1-7 16,0 1-3-16,3-2-2 0,4 2-2 0,3-1 0 16,3 1 4-16,3 1-7 0,5-5 0 0,4 2 1 15,3-2-4-15,2-2 1 0,2 2 1 0,4-2 5 16,2 1-3-16,5 0 2 0,1 0 5 0,4 3 0 16,5-1-1-16,1-4-31 0,7 5 45 0,3-1-31 15,3-2 48-15,2-3-41 0,4 0 39 0,3-3-30 16,1 1 35-16,2-2-26 0,3-1-5 0,2-1 36 15,2-1-41-15,3-2 14 0,1 2 0 0,8 1 14 16,-7-4 0-16,3 1-7 0,7-1-4 0,-8-3-2 0,1 2-6 16,2-3-1-16,1-1-2 0,0 1 6 0,11-1-5 15,2-1 10-15,0 1 2 0,3-4-3 16,-3 2-6-16,4 2 20 0,-2-2 11 0,-2 0-11 0,1 1-10 16,-12-1-3-16,0 0-3 0,2 0-6 0,0 0-1 15,-2 0 17-15,2 0 4 0,0-2-4 0,1 1-8 16,-1-1-6-16,2 0 3 0,8-1 1 0,0-2 8 15,-3 0 15-15,2-2-6 0,-2-1-50 0,2 0 44 16,0-1-8-16,-2 1-7 0,0-3 0 0,2 2-8 16,-2-2-3-16,-2 1 1 0,-1-1-2 0,-2 0-1 15,-10 3-1-15,-2-3 2 0,0 0-6 0,1 0 2 16,-1-1 12-16,1 0-19 0,7-2 17 0,1-1-17 16,-1-1 5-16,2 0-7 0,0 0 13 0,1-2-13 15,1 3 12-15,-2-3-12 0,3 1 15 0,-2 1-13 16,-1-1 13-16,-1 0-16 0,-1 1 15 0,-1 0-18 15,-2 0 19-15,-7 0-14 0,-3 1 4 0,1-1-5 16,-1 0 12-16,-1-2-14 0,-1 0 14 0,-1 0-13 16,1-3 19-16,6-1-19 0,-9 2 13 0,8-4-17 0,-8 4 21 15,0 0-19-15,-1-3 4 0,-1 5 1 16,1-3 2-16,-3 1 19 0,0 0-24 0,-4 0 4 16,-1 2-2-16,-3-2 7 0,-6 4-6 0,-2-2-1 0,-4 0 16 15,-1 0-14-15,-4 1 14 0,-4-1-23 0,-3-1 24 16,-4 0-23-16,-2 0 11 0,-1-1-7 0,-5-1 8 15,-1-5-11-15,-3 2 17 0,0-1-15 16,-2-1 15-16,-2-1-15 0,0 0 13 0,1 1-15 0,-1 4 17 16,1-1-18-16,-2 2 19 0,-1-4-19 0,0 2 11 15,-3 0-12-15,1 1 19 0,-4 1-16 0,-1 0 17 16,-1 2-15-16,-7-3 14 0,-3 1-14 0,-2 0 17 16,-6 1-23-16,-1 0 19 0,-4 2-19 0,-3 0 20 15,-2 2-19-15,-10-3 9 0,-2 1-5 0,-1 3 21 16,-1 1-27-16,8 2 26 0,-9-2-23 0,7 3 19 15,-1 0-16-15,0 3 16 0,0 0-20 0,-2 1 22 16,-1 1-20-16,-1 1 20 0,-1 2-21 0,-3 0-1 16,-12 1 4-16,-1 2 23 0,-4 2-28 0,-1 0 23 15,-3 0-18-15,-2 2 12 0,-2 2-9 0,1-1 14 16,0 2-23-16,0 0 26 0,0 1-24 0,3-1 23 16,1 2-25-16,-1 0 4 0,3 2 8 0,1-1 13 15,3 0-18-15,1-1 20 0,5 1-16 0,-3 0 12 16,6 1-18-16,-1-1 18 0,0 3-20 0,2-1 25 0,-1 1-9 15,-2 0 1-15,2 1-2 0,-3 2-21 16,-1 1 21-16,1-2 1 0,-2 4-1 0,2 0-20 16,2-2 27-16,-2 0-24 0,6 2 6 0,1-1-1 0,2 1 22 15,2-1-28-15,5 0 26 0,10-4-19 0,4 1 21 16,-1-2-21-16,6 3 19 0,-1-2-21 0,5 0 18 16,3-2-19-16,3 1 21 0,4-3-20 0,2 3 8 15,-1-2-6-15,6-1 22 0,0 1-22 0,3-1 19 16,0-1-17-16,0 3 15 0,3-6-16 0,1 5 15 15,0-5-21-15,2 1 22 0,0 0-23 0,2-2 22 16,1-1-20-16,-2 1 21 0,8-7-24 0,-8 10 26 16,8-10-21-16,-9 8 20 0,9-8-9 0,-6 7 9 15,6-7-22-15,0 0 26 0,-8 8-27 0,8-8 25 16,0 0-17-16,0 0 19 0,-9 8-23 0,9-8 20 16,0 0-17-16,0 0 17 0,0 0-17 0,-6 6 17 15,6-6-11-15,0 0 13 0,0 0-15 0,0 0 10 16,0 0-10-16,0 0 3 0,0 0-72 0,0 0-16 15,0 0-81-15,-12-3-11 0,12 3-82 0,0 0-3 0,0 0-251 16,-9-7-11-16</inkml:trace>
  <inkml:trace contextRef="#ctx0" brushRef="#br0" timeOffset="11566.56">8958 9374 150 0,'-33'6'140'0,"0"1"-33"16,3-1-12-16,-1 0-21 0,5 1-12 0,1-1-10 15,1 0-6-15,2 1-9 0,-1 0-6 0,3-1 1 16,1 2-13-16,2-3-6 0,3 1-3 0,0 0-2 16,4-1-11-16,-1-2 2 0,11-3-1 0,-17 8-4 15,17-8-4-15,-13 5 17 0,13-5 24 0,0 0 22 16,0 0 16-16,0 0 18 0,0 0-7 0,21 1-9 15,0-6 4-15,7-4-12 0,9-5-8 0,5 0 10 16,13-5-11-16,3-4-10 0,3 0-44 0,1-1 38 16,3 1-39-16,0-2 36 0,2 1-38 0,1 2 46 0,-2 0-26 15,-2 2 34-15,-3 1-48 0,-12 5 39 16,-1 0-44-16,-6 3 45 0,-8 2-46 0,-4 2 22 16,-5 1-37-16,-2 0 30 0,-7 3-44 0,0 0 44 15,-4 2-40-15,-12 1 5 0,17-1-35 0,-17 1-9 0,0 0 8 16,0 0-70-16,0 0 29 0,-7 13-52 15,-6-6 37-15,-4 2-43 0,-4 1 65 0,-5 2-39 0,-3 1 78 16,-6 3 1-16,-2 1 8 0,-1 1 12 0,-2 0 4 16,-1 3 5-16,0 0 4 0,-2-1 11 0,-5 5 0 15,7-4 1-15,0 2 12 0,2-3 6 0,2 1 10 16,0 0-1-16,4-2 5 0,2 0-5 16,8-3-6-16,1-2 10 0,5-3-5 0,4-1 5 0,3-2 10 15,2 0 2-15,8-8 7 0,-6 8 15 0,6-8 12 16,0 0-8-16,14 5 13 0,-3-8 0 0,4 0-4 15,6-3 5-15,3-1-9 0,5-4-4 0,6-3-4 16,3-2-15-16,1 0 37 0,3-2-52 0,0 0 39 16,2-1-25-16,0 0 19 0,-1-2-13 0,3 2 32 15,-4 1-48-15,1 0 29 0,-3 1-50 0,-2 2 37 16,-4 1-40-16,-5 3 30 0,-6 2-46 0,-1 1 39 0,-3 2-45 16,-3 0 44-16,-3 0-38 0,-1 2 36 15,-2 1-17-15,0-1 18 0,-10 4-42 0,18-6 39 16,-18 6-38-16,12-4 42 0,-12 4-36 0,11-4 29 0,-11 4-34 15,0 0 36-15,13-4-37 0,-13 4 35 16,0 0-34-16,11-3 32 0,-11 3-38 0,0 0 38 16,0 0-22-16,0 0 21 0,11-5-37 0,-11 5 40 15,0 0-39-15,0 0 30 0,0 0-35 0,0 0 37 0,0 0-36 16,0 0 34-16,0 0-32 0,0 0 33 0,0 0-36 16,0 0 40-16,0 0-36 0,0 0 35 15,0 0-36-15,0 0 42 0,0 0-36 0,0 0 28 0,0 0-34 16,0 0 39-16,0 0-41 0,0 0 43 0,0 0-40 15,0 0 33-15,0 0-37 0,0 0 48 0,0 0-51 16,0 0 44-16,0 0-39 0,0 0 41 16,0 0-36-16,0 0 32 0,0 0-39 0,0 0 42 0,0 0-38 15,0 0 40-15,0 0-38 0,0 0 29 0,0 0-33 16,-6 8 39-16,6-8-38 0,-12 4 36 0,12-4-38 16,-11 4 43-16,11-4-36 0,-14 6 32 0,14-6-38 15,-13 7 35-15,13-7-33 0,-11 5 27 0,11-5-27 16,-11 4 33-16,11-4-38 0,-8 6 41 0,8-6-38 15,0 0 38-15,-11 5-34 0,11-5 41 0,0 0-39 16,0 0 34-16,-11 4-39 0,11-4 40 0,0 0-31 16,0 0 39-16,0 0-16 0,-9 4 17 0,9-4-26 15,0 0 28-15,0 0-35 0,0 0 29 0,0 0-30 16,0 0 28-16,0 0-25 0,0 0 22 0,0 0-29 0,-9 4 25 16,9-4-24-16,0 0 25 0,0 0-16 15,0 0 5-15,0 0-18 0,0 0 29 0,0 0-28 16,0 0 21-16,0 0-23 0,0 0 27 0,0 0-26 0,0 0 26 15,0 0-28-15,0 0 24 0,0 0-24 0,0 0 27 16,0 0-11-16,0 0 0 0,0 0-15 16,0 0 25-16,0 0-25 0,0 0 24 0,0 0-22 0,0 0 23 15,0 0-21-15,0 0 21 0,0 0-27 0,0 0 28 16,0 0-24-16,0 0 23 0,0 0-23 0,0 0 16 16,0 0-22-16,0 0 29 0,0 0-25 0,0 0 26 15,0 0-26-15,0 0 24 0,0 0-22 0,0 0 21 16,0 0-22-16,0 0 19 0,0 0-21 0,0 0 27 15,0 0-27-15,0 0 15 0,0 0-14 0,0 0 24 16,0 0-27-16,0 0 25 0,0 0-23 0,0 0 26 16,0 0-20-16,0 0 18 0,0 0-24 0,0 0 20 15,0 0-18-15,0 0 21 0,0 0-22 0,0 0 17 16,0 0-17-16,0 0 27 0,0 0-25 0,0 0 20 16,0 0-21-16,0 0 24 0,0 0-21 0,0 0 12 15,0 0-18-15,0 0 24 0,0 0-27 0,0 0 28 16,0 0-26-16,0 0 24 0,0 0-21 0,0 0 23 15,0 0-24-15,0 0 21 0,0 0-20 0,0 0 24 16,0 0-22-16,0 0 23 0,0 0-28 0,0 0 24 0,0 0-23 16,0 0 26-16,0 0-25 0,0 0 19 0,0 0-18 15,0 0 23-15,0 0-21 0,0 0 19 16,0 0-20-16,0 0 23 0,0 0-19 0,0 0 18 0,0 0-26 16,0 0 25-16,0 0-22 0,0 0 23 0,0 0-24 15,0 0 21-15,0 0-17 0,0 0 22 16,0 0-25-16,0 0 24 0,0 0-26 0,0 0 24 15,0 0-18-15,0 0-22 0,0 0 23 0,0 0 22 0,0 0-23 16,0 0 21-16,0 0-23 0,0 0 16 0,0 0-17 16,0 0 26-16,0 0-27 0,0 0 26 0,0 0-25 15,0 0 26-15,0 0-22 0,0 0 16 0,0 0-24 16,0 0 24-16,0 0-23 0,0 0 27 0,0 0-26 16,0 0 20-16,0 0 6 0,0 0-4 0,0 0-25 15,0 0 24-15,0 0-23 0,0 0 24 0,0 0-19 16,0 0 15-16,0 0-18 0,0 0 29 0,0 0-30 15,0 0 25-15,0 0-26 0,0 0 18 0,0 0-15 16,0 0 27-16,0 0-12 0,0 0 6 0,0 0-26 16,0 0 31-16,0 0-27 0,0 0 24 0,0 0-26 15,0 0 26-15,0 0-25 0,0 0 24 0,0 0-23 16,0 0 18-16,0 0-16 0,0 0 23 0,0 0-23 16,0 0 21-16,0 0-21 0,0 0 22 0,0 0-19 0,0 0 19 15,0 0-24-15,0 0 24 0,0 0-26 0,0 0 24 16,0 0-22-16,0 0 18 0,0 0-17 15,0 0 22-15,0 0-20 0,0 0 20 0,0 0-21 16,0 0 22-16,0 0-17 0,0 0 18 0,0 0-25 0,0 0 23 16,0 0-25-16,0 0 24 0,0 0-21 0,0 0 19 15,0 0-18-15,0 0 22 0,0 0-24 0,0 0 25 16,0 0-23-16,0 0 21 0,0 0-18 0,0 0 22 16,0 0-29-16,0 0 25 0,0 0-22 0,0 0 20 15,3-10-18-15,-3 10 13 0,0 0-16 0,0 0 25 16,0 0-21-16,0 0 22 0,0 0-20 0,0 0 19 15,0 0-19-15,0 0 17 0,0 0-20 0,0 0 19 16,0 0-22-16,0 0 27 0,0 0-26 0,0 0 12 16,0 0-7-16,0 0 19 0,0 0-21 0,0 0 21 15,0 0-16-15,0 0 15 0,0 0-18 0,0 0 17 16,0 0-27-16,0 0 22 0,0 0-28 0,0 0 23 16,0 0-36-16,0 0-9 0,0 0-82 0,0 0 9 15,0 0-71-15,0 0 21 0,0 0-54 0,0 0 29 16,0 0-53-16,0 0 15 0,0 0-93 0,0 0 217 15</inkml:trace>
  <inkml:trace contextRef="#ctx0" brushRef="#br0" timeOffset="12909.26">9646 9826 230 0,'-7'-9'207'0,"1"-2"-36"0,1 1-32 16,-1 1-2-16,1-2-20 0,0 2-31 0,1-2-1 0,-2-1-13 16,2 1-8-16,-2 2 19 0,3-1 15 15,-1 2-12-15,4 8-15 0,-6-16-18 0,6 16-9 0,-5-14-12 16,5 14-5-16,-4-8-10 0,4 8-9 0,-4-9-4 15,4 9-5-15,0 0-5 0,0 0 0 0,-5-9 8 16,5 9-2-16,0 0 0 0,0 0-2 0,1 12 0 16,-1-12 2-16,5 12-30 0,-5-12 39 0,5 17-36 15,-1-8 37-15,1 0-34 0,0 0 41 0,1-1-37 16,1 1 35-16,0-1-33 0,0-1 43 0,0 0-7 16,3-1 57-16,1-1-14 0,1-3 29 0,3 0-25 15,4-3 31-15,0-2-34 0,6-3 15 0,4-3-40 16,6-6 31-16,3-1-7 0,-1-2 0 0,2-4 7 15,1 0-8-15,6-6-13 0,-1-1-9 0,2 0-5 16,-4-1-6-16,0-1-8 0,-5 6-13 0,-3-1 7 0,0-1-5 16,-2 3 6-16,-1 0-5 0,-4 1 2 15,-3 5-2-15,-4 1 1 0,-3 3 2 0,-3 0-4 16,0 3 2-16,-4 2-1 0,1 0 11 0,-4 2-4 16,0 1-3-16,-2-2 0 0,2 4-2 0,-8 4-3 0,11-9-4 15,-11 9 4-15,9-8-8 0,-9 8 0 16,8-6 0-16,-8 6 1 0,0 0-2 0,8-7 0 15,-8 7 4-15,0 0-8 0,0 0 4 0,8-7-2 0,-8 7 7 16,0 0-9-16,0 0 1 0,0 0-3 0,0 0 2 16,0 0-5-16,0 0 2 0,0 0-6 0,0 0-13 15,0 0-15-15,0 0-53 0,-4 11-23 0,4-11-60 16,-5 8-5-16,5-8-88 0,-2 10 5 0,2-10-299 16,0 0-81-16</inkml:trace>
  <inkml:trace contextRef="#ctx0" brushRef="#br0" timeOffset="14075.15">14746 10143 98 0,'0'0'129'0,"-18"1"-18"0,18-1-1 16,-20 2-22-16,20-2-4 0,-23 3-14 0,23-3-9 15,-22 2-11-15,22-2-5 0,-23 5 1 0,23-5-10 16,-19 2-6-16,19-2-7 0,-15 4 0 0,15-4-10 16,-13 2 1-16,13-2 3 0,-12 3-5 0,12-3 4 15,0 0-1-15,-11 4 23 0,11-4 3 0,0 0 26 16,0 0-8-16,0 0-6 0,3 9 12 0,-3-9-13 16,18 4 14-16,-7-1-10 0,3-2-4 0,4 2-4 15,0-1-3-15,3 0-6 0,4 0 5 0,2 0 16 16,0 0-48-16,3 0 39 0,-1 1-25 0,6 0 27 0,1 0-49 15,-1 0 44-15,1 0-45 0,-1 0 41 0,1 0-45 16,0-1 39-16,0 1-37 0,0 0 46 16,1-1-41-16,0 0 47 0,2-1-32 0,0 0 28 0,2 0-32 15,0 0 26-15,1-1-35 0,3 0 28 0,4 0-32 16,2 0 25-16,0 0-27 0,-2 0 19 0,1-1-2 16,-7 0 15-16,6 0-25 0,-6 1 14 0,0-1-20 15,-2-1 30-15,-1 1-16 0,0 0 5 0,-1-1-19 16,-1 0 15-16,-1 0-19 0,1 0 15 0,-2 0-14 15,1 1 7-15,-2 0-7 0,-4 0 12 0,1 0-14 16,0 1 11-16,-1-1-12 0,1 1 12 0,-1-1-9 16,0 1 11-16,-2 0-14 0,0 1 12 0,0-1-14 15,-2 1 14-15,-3-1-14 0,-3 0 5 0,2 0-1 16,-3 0 13-16,-1 0-13 0,-1 0 11 0,-4 0-6 16,0 0 15-16,-14 0-4 0,25 0 4 0,-25 0 0 15,18 0 0-15,-18 0 6 0,16 0-41 0,-16 0 37 16,13 0-7-16,-13 0-2 0,0 0-2 0,16 0-3 15,-16 0-5-15,0 0 6 0,0 0-4 0,16 0 0 0,-16 0-1 16,0 0-3-16,0 0 2 0,0 0 5 0,14 0-16 16,-14 0 13-16,0 0-7 0,0 0 4 0,0 0-3 15,0 0 4-15,0 0-7 0,0 0 8 16,0 0-5-16,0 0 1 0,0 0 1 0,0 0-12 0,0 0-23 16,0 0-39-16,-8-12 2 0,8 12-54 0,-12-3 6 15,12 3-67-15,-18-2 15 0,18 2-31 0,-18 0-15 16,18 0-19-16,-20 0-231 0,20 0 54 0</inkml:trace>
  <inkml:trace contextRef="#ctx0" brushRef="#br0" timeOffset="22045.67">16533 3698 241 0,'-1'-14'264'0,"1"14"-64"15,6-24-37-15,0 9-34 0,4-4 21 0,2-5-24 16,3-1-18-16,6-6-26 0,2-2-2 0,3-2-28 15,5-5 9-15,1-2-4 0,0 2 16 0,0-2-29 16,1 1 18-16,-1 0-9 0,0 1-10 0,-4 5-5 16,0 1-8-16,-1-1 1 0,-2 3-28 0,-1-1 22 15,-1 2-26-15,-3 3 16 0,-6 3-12 0,0 2 49 16,-5 3-38-16,-2 3 28 0,-3 2-36 0,0 1 22 16,-4 2-30-16,0 0 27 0,-3 3-40 0,-2-1 34 15,-1 4-27-15,-1-1 22 0,-3 2-26 0,0 2 24 16,10 3-26-16,-23-1 27 0,12 4-28 0,0 0 17 15,-1 4-17-15,2 1 30 0,0 3-26 0,2 1 27 16,2 3-3-16,3 1 6 0,1 3-2 0,2 2-3 0,2 4-9 16,3 4 3-16,3 0 5 0,3 1-44 15,4 5 45-15,1-1-31 0,1-1 37 0,2-2-34 16,2 0 22-16,-1-2-19 0,1-1 25 0,-4-6-29 16,1-1 35-16,-1 0-34 0,-3 0 34 0,-2-5-32 15,0 0 23-15,-4-2-31 0,-1-1 31 0,0-2-24 16,-1 1 19-16,-2-2-17 0,0-1 22 0,-4-9-22 15,4 15 29-15,-4-15-33 0,-2 15 35 0,2-15-29 16,-11 13 25-16,1-6-3 0,-1 0 0 0,-1-2-7 16,-2 1 5-16,3-2-8 0,-2-1 5 0,2 0-2 0,0-1-9 15,11-2 12-15,-23 2 0 0,23-2-8 0,-23 0-13 16,23 0-46-16,-23-1-42 0,23 1-17 16,-21-3-40-16,21 3-11 0,-20-5-33 0,11 2-62 15,1-1-175-15,0-3 94 0</inkml:trace>
  <inkml:trace contextRef="#ctx0" brushRef="#br0" timeOffset="22323.89">17318 2869 322 0,'0'0'258'0,"1"-19"-44"0,-1 19-54 0,1-15-29 0,-1 15-37 16,0 0-18-16,2-14-33 0,-2 14 4 0,0 0-19 15,0 0 1-15,0 0-8 0,11 3 1 0,-11-3-7 16,10 17 5-16,-4-6-8 0,3 2 3 0,0 5 2 16,0 1-11-16,4 5 7 0,-1 1-6 15,0 2 2-15,0 1-7 0,1-1 8 0,-1 3-7 0,2 3 4 16,-3-4-4-16,1 0 6 0,-2-1-4 0,0 0 4 16,0 0-5-16,-1-2 9 0,-1-1-7 0,0-2 2 15,-1-1 0-15,-1-2 13 0,-1 0-26 0,-1-2-71 16,0-3-65-16,0-1-63 0,0-1-191 0,-3-2 150 15</inkml:trace>
  <inkml:trace contextRef="#ctx0" brushRef="#br0" timeOffset="22807.4">17303 3360 6 0,'0'0'297'16,"-4"-16"-80"-16,4 16-18 0,4-18-37 0,2 8-41 15,3-4-20-15,4 1-16 0,2-2-12 0,6-2-17 16,2 1-10-16,4-6-8 0,-2 6 2 0,6-2-13 16,1 2-1-16,0-1-24 0,-3 3 20 0,0-1-2 15,0 4 1-15,0-3-2 0,-1 4-6 0,0-1 7 16,-6 3-3-16,0 0-2 0,-1 2-9 0,-2 2 0 16,-3 1-9-16,-2 1 4 0,-1 4-7 0,-1 0 12 15,-1 2-7-15,0 3 8 0,1 1-12 0,-4 2 10 16,0 2-8-16,-1 1 8 0,1 2-7 0,-2-1 7 15,0 2-6-15,0-1 7 0,0 0-7 0,3 2 8 16,-2-1-6-16,0-3-2 0,0 0 2 0,3-3 6 16,-2 1-6-16,1-3 13 0,0-2-5 0,-1 0 13 15,2-1-17-15,-10-5 9 0,21 3-11 0,-21-3 6 16,22-3-4-16,-13-1 10 0,0-1-17 0,0-1 11 16,1-3-14-16,-2-1 9 0,-1-2-15 0,-1 0 19 15,1-3-16-15,-3 0 21 0,0-2 2 0,-1 1 4 0,0-1-19 16,0 3 18-16,-1-2-3 0,-1 3-8 15,0 2 7-15,-1 11 9 0,3-21-17 0,-3 21 3 16,1-14-7-16,-1 14 3 0,2-13-10 0,-2 13-2 16,0 0 6-16,3-12-1 0,-3 12 1 0,0 0-15 15,0 0 11-15,0 0-3 0,9 7 15 0,-9-7-14 16,5 15 11-16,-2-5-8 0,1 2 12 0,-1 2-8 16,2 3 15-16,-1-1-13 0,-1 2 18 0,1 0-59 15,-1 0-69-15,1 0-18 0,1 0-68 0,2 1-54 16,-2-5-135-16,1 1 161 0</inkml:trace>
  <inkml:trace contextRef="#ctx0" brushRef="#br0" timeOffset="23543.66">18640 2953 248 0,'-5'-15'282'0,"-1"3"-76"0,-1 0-39 16,-3 1-46-16,0 2-17 0,-2 1-26 0,-2 1-17 15,-1 4-18-15,-2 0-4 0,1 3-8 0,-3 3-6 16,-3 2-6-16,1 3 3 0,-2 1-10 0,-1 6 7 16,1 0-8-16,2 3 1 0,0 2-7 15,2 2 8-15,2 0-9 0,1 3 5 0,3 0-5 16,-1 1 2-16,4 0-2 0,2-6 8 0,3 1-14 0,1-4 7 16,1 0-3-16,2-5 2 0,2 2 1 0,3-3 2 15,0-1-1-15,0 0 16 0,2-4-13 0,2-2 18 16,-8-4-11-16,19 3 5 0,-9-6-12 0,2 0 10 15,1-4-16-15,0-3 10 0,2-3-5 16,-2-1 9-16,-1-3-22 0,-2-3 20 0,1-4-14 0,-1-2 14 16,-1-2-16-16,-1-2 6 0,0-3-13 0,-2-1 6 15,-1-7-13-15,0 0 14 0,-1-2-14 0,-2 6-1 16,0-1 5-16,-1 0-4 0,-1 1 1 0,-1 1 16 16,-1 3 5-16,-2 1-1 0,0 7 10 0,0 1-17 15,-1 2 9-15,1 5-7 0,-1 2 7 0,1 1-13 16,-1 4 6-16,5 10-13 0,-9-11 1 0,9 11 6 15,-10 2 0-15,3 5 1 0,0 5 4 0,2 3 0 16,-1 6 8-16,-1 2-7 0,2 7 16 0,0 3-12 16,1 2 9-16,3 4-7 0,0 0 19 0,2 6-16 15,2-1 9-15,1 0-18 0,2-2 13 0,2-2-14 16,1-1 12-16,2-3-11 0,0-6 10 0,2-2-11 16,1-2 12-16,0-2-11 0,2-3 11 0,0-2-6 15,0-4 10-15,0-3-10 0,1-1 17 0,-2-3 4 16,1-2 14-16,-1-1-18 0,0-3 26 0,-1-2-15 15,3-2 10-15,-2-3-30 0,3-1 24 0,-4-1 22 16,3-4 11-16,-3-3-13 0,0-2-18 0,-2-2-5 16,-1-1-7-16,2-4-3 0,-4 2-13 0,-1 0 3 15,0 1-6-15,-3 1 12 0,0 4-3 0,-1 0-5 16,-1 1-3-16,-2 1-36 0,1 2 37 0,-2 11-41 16,0-19 37-16,0 19-24 0,0-15 28 0,0 15-32 15,-2-10 34-15,2 10-12 0,0 0 5 0,0 0-6 16,0 0 7-16,-13 4-10 0,13-4 4 0,-5 14 6 15,5-14 0-15,-7 19 0 0,5-9-3 16,1 2 0-16,1-12 0 0,0 23 6 0,0-11-14 0,2 0 6 16,1 0-7-16,2-2 8 0,-1 4 4 0,2-3-1 15,0-1 2-15,3 1-13 0,1-3-55 0,-1 0-68 16,2-2-47-16,1-2-44 0,0-1-43 0,1 0-9 16,1-3-199-16,-1-3 47 0</inkml:trace>
  <inkml:trace contextRef="#ctx0" brushRef="#br0" timeOffset="23958.49">19054 2867 104 0,'-4'-15'253'0,"4"15"-75"0,-5-8-42 15,5 8-37-15,0 0-15 0,0 0-19 0,-5-7-12 16,5 7-11-16,0 0-7 0,-6 11-3 0,6-11-9 16,-4 16-1-16,4-16-5 0,-3 24-3 0,2-12 1 15,1 4-5-15,0 1 0 0,1 2-4 0,-1 0 0 16,1 2 1-16,0 0 0 0,0-2 1 0,0 1-2 15,1-2 2-15,-1 0-4 0,1-3 0 0,-1-1-1 16,0-2 6-16,-1-12 60 0,2 20 46 0,-2-20 22 16,2 14 11-16,-2-14-57 0,0 0 1 0,0 0-38 15,0 0 13-15,0 0-35 0,0 0 12 0,0 0-33 16,-8-11-17-16,4 0 18 0,-1-4 20 0,0-1-9 16,-1-5 2-16,1-1-8 0,0 0-26 0,2-2 21 15,0 1-33-15,1 0 28 0,1 2-20 0,1 2 26 16,2 1-27-16,0-1 28 0,0 3-37 0,2-1 33 15,2 3-31-15,1 0 30 0,1 0-24 0,1 3 27 16,1 0-26-16,2 2 18 0,0 1-20 0,1 2 28 16,-2 4-28-16,1-1 23 0,3 3-23 0,-1 2 26 15,3 0-22-15,0 3 25 0,2 3-19 0,1 1 17 16,-3 0-18-16,1 2 27 0,-2 2-32 0,-1-1 31 16,0 2-1-16,-2-1-7 0,-2 4-1 0,-2-5 3 15,0 2-4-15,-2 0 3 0,-2 0-2 0,1 0 1 16,-3 0-36-16,0-2-68 0,1 0-55 0,-2-3-74 15,-2-9-47-15,3 16-209 0,-3-16 39 0</inkml:trace>
  <inkml:trace contextRef="#ctx0" brushRef="#br0" timeOffset="24243.47">19463 2630 27 0,'-2'-11'325'0,"0"0"-86"15,2 11-15-15,-4-16-46 0,4 16-39 0,-2-13-36 16,2 13-25-16,0 0-19 0,-3-10-11 0,3 10-12 16,0 0-11-16,0 0 4 0,0 0-9 0,4 16-2 15,-1-6-4-15,-2 2-3 0,1 1 4 0,-1 3-12 16,1 2 14-16,0 2-11 0,0 2 13 0,-1 3-11 16,-1-1 5-16,2 1-6 0,-1 1 7 0,0-1-6 15,-1 2 7-15,0-2-15 0,0 2 17 0,1-1-16 16,-1-1 11-16,0 0-11 0,0 1 15 0,1-2-8 15,-1 1 9-15,0-5-9 0,1 3 16 0,-1-4-12 16,2 0-49-16,-2-2-52 0,3 0-73 0,-3-4-29 16,0-13-231-16,1 23 110 0</inkml:trace>
  <inkml:trace contextRef="#ctx0" brushRef="#br0" timeOffset="24675.53">19319 3002 320 0,'-5'-8'306'0,"5"8"-74"16,-5-14-41-16,5 14-49 0,0-13-21 0,0 13-35 16,3-13-10-16,-3 13-26 0,11-13 3 0,-4 6-16 0,4 0 20 15,0 0-20-15,4 0 18 0,-1 0-27 0,5-3 19 16,2 3-21-16,0-2 19 0,2 0-29 0,4-2 15 16,0 0-24-16,0 0 18 0,-2-2-20 0,0 1 25 15,-1-1-36-15,-4 1 29 0,-2 0-25 0,-1-1 17 16,-3 0 2-16,-2 2-2 0,-3-1 1 0,-2 1-8 15,-3 1 2-15,0 0-7 0,-4 10-3 0,2-17 3 16,-2 17-9-16,-7-13 7 0,7 13-7 0,-14-9 6 16,14 9 1-16,-18-6 24 0,18 6-29 0,-17-1 22 15,17 1-30-15,-15 2 31 0,15-2-29 0,-12 6 21 16,12-6-18-16,-10 12 22 0,10-12-27 0,-8 18 28 16,8-18-26-16,-2 19 24 0,3-7-23 0,1-2 21 15,1 3-22-15,3 0 24 0,0 1-24 0,1-1 27 16,2 1-45-16,3 1 42 0,-2 0-1 0,1 0 0 15,2-2-6-15,-2 2 5 0,-2-3-5 0,1-1-6 16,-2 1 1-16,-1-2-1 0,-1 1 1 0,1-1-23 16,-2-1 30-16,-1 0-24 0,-1 1 19 0,-3-10-14 15,4 18 27-15,-4-18-26 0,0 15 24 0,0-15-26 16,-7 17 28-16,7-17-28 0,-11 13 36 0,3-7-25 0,8-6 2 16,-17 7-92-16,17-7-68 0,-23 3-83 15,11-3-73-15,-3-1-142 0,-2-1 68 0</inkml:trace>
  <inkml:trace contextRef="#ctx0" brushRef="#br0" timeOffset="25273.79">16012 2954 100 0,'4'-15'205'0,"0"3"-60"15,-1 0-27-15,1 1 2 0,0 1-25 0,0-1-14 16,-1 1-11-16,-3 10-16 0,6-16-11 0,-6 16-2 0,4-12-21 16,-4 12-9-16,0 0 5 0,8-7 1 15,-8 7-2-15,0 0 4 0,13 12-7 0,-7-3 0 0,0 5-7 16,2 5 11-16,1 8 1 0,1 2-5 0,1 10-5 16,1 1 4-16,-1 4 2 0,1 2-3 15,-3 0-3-15,1 2 0 0,0 0 5 0,-1-1 0 0,-1 0-2 16,-1-2 2-16,-1 0 1 0,1 0 4 0,-2-3-2 15,1-1 0-15,-3-5-3 0,1-2 1 0,-2-2-3 16,1-4 4-16,1-3 1 0,-1-1 2 0,1-3-5 16,0-3 11-16,-1-3-21 0,1-2-34 15,-1-2-7-15,-3-11-75 0,7 13-21 0,-7-13-57 0,0 0-126 16,14-3 226-16</inkml:trace>
  <inkml:trace contextRef="#ctx0" brushRef="#br0" timeOffset="25858.42">16262 2745 46 0,'2'-14'161'0,"3"2"-34"16,1-2-27-16,6 0-9 0,1-1-13 0,6-3-6 15,4 4-12-15,2-3-6 0,10-1 14 0,3 1 4 16,5 1-8-16,5 0 6 0,12-3 5 0,4 2-18 16,5 0-4-16,9 1 10 0,5-1-13 0,8 0-9 15,24-2-7-15,5-2-4 0,5 0 1 0,4 1-6 16,5 2-1-16,6 0-9 0,1 2 3 0,-2-1-3 16,-1 1 2-16,-1 1-5 0,-2-1 8 0,-2 1-12 15,-4 2 5-15,-5-2-10 0,-4 2 13 0,-21 3-12 16,-1-3 11-16,0 1-19 0,0 1 3 0,-3-1-14 0,-2 3 15 15,-3-3 0-15,-5 1-4 0,-2 0-4 16,-3 2 1-16,-6-2 4 0,-5 2 7 0,-12 2-12 16,-2-2 6-16,-4 2-5 0,-3 1 5 0,-3-1 0 0,-3-1-1 15,-7 2-1-15,-3 1 4 0,-1-1-2 0,-5 0 6 16,-1 1-6-16,-3 1 2 0,-4 0 2 0,-1 0-4 16,-4 2-4-16,-2-1 0 0,-11 3-7 0,20-3 12 15,-20 3-11-15,13-1 7 0,-13 1 3 0,0 0-3 16,7 6 3-16,-7-6 1 0,0 0 4 0,-5 12-5 15,5-12-4-15,-9 15 10 0,9-15-7 0,-7 19 7 16,4-8-1-16,1 3 9 0,-1 2-5 0,2 2 8 0,-1 2-11 16,2 5 13-16,0 1-14 0,1 3-4 0,0 6 1 15,0 2 2-15,0 3 6 0,-3 6-1 16,3 0-2-16,-1 2 8 0,-1-3-8 0,1 3 13 16,-2-3-7-16,1 0 5 0,1-6-11 0,-1-2 17 0,0 2-12 15,1-2 5-15,0 0-11 0,0-1 7 0,0 1-7 16,0-2 13-16,-1-1-25 0,0 0 14 0,1 0-1 15,-3-6 12-15,3 0-10 0,-1 0 10 16,0-3-6-16,0 0-43 0,0-1-86 0,0-4-70 0,-1-1-47 16,-1-3-176-16,-1-1 125 0</inkml:trace>
  <inkml:trace contextRef="#ctx0" brushRef="#br0" timeOffset="26513.28">16507 3907 50 0,'-12'2'121'0,"12"-2"-39"0,0 0-6 16,-13 4-28-16,13-4-10 0,0 0-19 15,0 0 0-15,-11 4-12 0,11-4-2 0,0 0-10 0,0 0 6 16,0 0-13-16,0 0 13 0,-9 4-16 0,9-4 29 15,0 0 22-15,0 0 4 0,11 3 66 0,-11-3 14 16,21 1 42-16,-3-2-32 0,8-2 34 0,7 1-22 16,12-4-18-16,5 0-19 0,7-2-18 0,15-2-13 15,6 0-2-15,5-1-7 0,5 0-2 0,5-1-9 16,6-1-7-16,20-2-35 0,1 0 25 0,2 1-28 16,2-1 8-16,0 1 9 0,-1 1 0 0,-2-1-9 15,-1 2 11-15,-18 1-6 0,17-3 2 0,-17 3-7 16,16-4-9-16,-19 3 5 0,-1 0-1 0,-1-2-4 15,-3 0 4-15,0-1 3 0,-1 1-28 0,0-3 33 16,-1 2-36-16,-3-2 32 0,0 1-19 0,-4 2 32 16,-3-2-37-16,-3 1 38 0,-5 1-38 0,-4 1 31 15,-5 0-26-15,-12 2 31 0,-3 2-29 0,-3 0 29 16,-4-1-36-16,-7 3 36 0,-2 0-41 0,-2-1 33 16,-2 1-28-16,-4 2 34 0,-3-1-39 0,0 1 32 15,-6 0-34-15,0 1 35 0,-2 0-30 0,-2 1 32 16,-2 0-35-16,-1 0 34 0,-10 3-34 0,19-5 13 15,-19 5-7-15,13-4 28 0,-13 4-36 0,12-2 34 16,-12 2-35-16,0 0 30 0,13-4-42 0,-13 4 39 0,0 0-54 16,0 0 23-16,0 0-65 0,0 0-25 0,0 0-58 15,0 0-36-15,-6-13-28 0,6 13-29 0,-9-6-182 16,9 6 83-16</inkml:trace>
  <inkml:trace contextRef="#ctx0" brushRef="#br0" timeOffset="26978.25">20583 2628 85 0,'-11'-1'200'0,"11"1"-50"0,-18-1-38 0,18 1-29 0,-12-2-15 16,12 2-24-16,0 0-12 0,-14 0-9 16,14 0-12-16,0 0 0 0,0 0-1 0,0 0 5 15,-14 0 31-15,14 0-4 0,0 0 14 0,14-4 22 16,-1 3-6-16,6-3 3 0,8 0 3 0,10-2-13 0,9-1 10 15,7-1-12-15,2 0-4 0,12 0-10 16,0-1-13-16,1 1 3 0,-1 1-9 0,-7 1-3 16,-1-1-6-16,-1 0-6 0,0 0 0 0,-3 1-4 0,-1 0 2 15,-4-1-2-15,-2 1-1 0,-3 0 2 0,-8 0 0 16,-2 1-1-16,-1 0-5 0,-7-1 7 0,-2 2-1 16,-3 1 1-16,-3-2-3 0,-2 3-1 15,-3-2 6-15,-2 2-1 0,-1 0-9 0,0 0 7 0,-11 2-4 16,17-4 11-16,-17 4-32 0,14-3-16 0,-14 3-36 15,0 0-36-15,12-3-39 0,-12 3-19 0,0 0-4 16,0 0-6-16,0 0-5 0,0 0-135 0,0 0 231 16</inkml:trace>
  <inkml:trace contextRef="#ctx0" brushRef="#br0" timeOffset="27376.06">22490 1855 32 0,'0'0'113'0,"0"-19"53"0,0 19-70 16,0-15 18-16,0 15-62 0,-1-11 24 15,1 11-50-15,0 0 13 0,-1-14-54 0,1 14 39 0,0 0-38 16,0 0 36-16,0 0-45 0,0 0 41 0,-19 7-30 16,8 3 34-16,-2 5-35 0,-6 5 37 15,-6 5-3-15,-4 3-7 0,-2 3 4 0,-6 6-3 0,-2 2 1 16,-1 2 6-16,-2 1-11 0,2 0 8 0,0 1-6 16,1-2-3-16,3-1-1 0,2-1 5 0,8-6-7 15,0 0-2-15,3-4 0 0,0 1 2 0,1-2 1 16,3-1-11-16,2-5 7 0,2-1 6 0,-1-2-6 15,4-1 0-15,0-1 3 0,1-2 0 0,2-2 4 16,-1-1 7-16,2-1 5 0,1-2 0 0,1 0 5 16,0-2-8-16,6-7-56 0,-8 11-39 0,8-11-49 15,0 0-152-15,-6 7 271 0</inkml:trace>
  <inkml:trace contextRef="#ctx0" brushRef="#br0" timeOffset="28391.35">22451 2549 263 0,'7'-14'222'0,"0"-1"-50"0,-1 1-44 0,-2-2-30 0,-2 1-15 16,-1 2 26-16,-1-1-29 0,-1 2-15 0,-2 0-18 16,-1-1-10-16,-4 3-8 0,0 0-1 0,-1 1-9 15,-3 2-1-15,1 2-11 0,0 2 4 0,-2 1-9 16,0 1 1-16,-2 3 3 0,0 2-1 0,-2 2-16 16,-2 3 16-16,-2 1 3 0,-1 5-3 0,2 1-4 15,-1 2 3-15,0 0-9 0,4 0 7 0,2-2 5 16,4 2 2-16,0 0-5 0,3-5 3 0,2 2-3 15,3 0 5-15,1-2-3 0,2-1 0 0,2 0-2 16,1-3 13-16,2 2-4 0,2-4 2 0,1 0 8 16,0-1 17-16,2-1-20 0,0-3 39 0,-10-2-26 15,20 3 51-15,-8-6-45 0,-2 1 17 0,1-3-29 16,3-1 9-16,-3-1-31 0,3-3 36 0,-3 0-29 16,1-3 16-16,2-2-28 0,-3 0 27 0,1-1-30 15,-3 1 23-15,0 1-25 0,-2 0 21 0,1 2-14 16,-2 1 30-16,-1 1-31 0,-1 2 22 0,-4 8-32 0,7-14 22 15,-7 14-24-15,6-11 18 0,-6 11-24 16,0 0 24-16,0 0-22 0,0 0 36 0,0 0-52 16,0 0 45-16,0 0-22 0,-11 6 20 0,11-6-26 15,-7 14 29-15,7-14-23 0,-7 17 17 0,7-17-19 16,-4 19 22-16,4-19-21 0,-1 18 19 0,1-18-18 0,3 19 20 16,0-10-31-16,1 0 38 0,0-1-26 0,2 0 24 15,0 0-18-15,2-2 26 0,0 0-24 0,0-2 32 16,-8-4-11-16,18 8 33 0,-18-8-27 0,18 4 19 15,-18-4-35-15,22-1 24 0,-12-1-33 0,3-1 33 16,-2-1-52-16,2-2 51 0,-1 0-42 0,1-3 30 16,0 1-40-16,-1-3 42 0,2-1-40 0,-1-1 34 15,1-1-34-15,-2 0 35 0,0-1-31 0,0 1 28 16,-1 2-36-16,-2 1 17 0,1 0-12 0,-2 2 35 16,-1 1-39-16,0 1 34 0,0 0-39 0,-7 7 31 15,9-10-38-15,-9 10 39 0,9-7-29 0,-9 7 27 16,0 0-23-16,16 0 26 0,-16 0-48 0,13 7 55 15,-6-1-28-15,1 1 31 0,-2 1-38 0,1 3 40 16,0 0-36-16,-1 2 32 0,-1 0-43 0,-2 0 46 16,0 2-32-16,-1 1 31 0,-2-3-29 0,0 2 29 15,0-1-34-15,0 0 36 0,-2-1-34 0,1-1 30 16,0 0-32-16,-1-1 31 0,0 0-33 0,2-11 35 16,-3 17-30-16,3-17 36 0,-2 14-41 0,2-14 50 0,-5 8-40 15,5-8 30-15,0 0-39 0,0 0 38 16,0 0-41-16,-11-3 38 0,11 3-35 0,-2-10 32 0,2 10-32 15,2-17 27-15,2 5-34 0,1-1 40 0,2-2-42 16,0 1 40-16,2-2-34 0,1-1 30 0,1 2-32 16,-1 0 35-16,0 2-39 0,0 1 35 15,0 4-51-15,-1-3 48 0,1 2-31 0,-2 2 27 16,0 0-29-16,0 2 36 0,1-1-32 0,-9 6 23 0,16-7-22 16,-16 7 27-16,16-2-28 0,-16 2 34 0,13 1-24 15,-13-1 23-15,15 4-38 0,-15-4 39 0,12 11-29 16,-12-11 33-16,8 13-35 0,-8-13 32 0,3 15-26 15,-3-15 28-15,-1 18-37 0,-1-7 43 0,-1-1-34 16,-2-1 31-16,0 3-28 0,0-4 25 0,0 3-38 16,-2-1 21-16,2-2-54 0,1 0-40 0,4-8-82 15,-7 13-57-15,7-13-12 0,-4 11-246 0,4-11 17 16</inkml:trace>
  <inkml:trace contextRef="#ctx0" brushRef="#br0" timeOffset="28724.62">23362 2427 71 0,'0'0'197'0,"-12"1"-47"16,12-1-36-16,-15 6-30 0,6-1-9 0,1 1-17 16,0 1-12-16,0 0-6 0,-1 3-9 0,1 0-7 15,2 0-4-15,0 0 1 0,2 0-2 0,0 1-7 0,3 1 25 16,1-12 12-16,2 20 2 0,2-11 40 0,-1 0 3 15,1-2 7-15,2 1 34 0,-6-8-8 16,10 11 20-16,-10-11-38 0,16 10 55 0,-16-10-39 16,18 4 17-16,-18-4-70 0,20-2 10 0,-9 1-31 0,0-2 42 15,-1-1-54-15,-1-1 32 0,1-1-42 0,-2-1 32 16,0-1-50-16,-2-3 36 0,0 1-48 0,-2 1 38 16,-1-3-53-16,-1 1 42 0,-2 11-42 0,-1-22 35 15,-2 11-40-15,-1 0 48 0,-1-2-47 0,-2 3 35 16,0 0-71-16,0-2 27 0,-1 4-67 0,1 0-32 15,-1 1-36-15,1 1-32 0,7 6-40 0,-14-9-27 16,14 9-12-16,-11-6-195 0,11 6 44 0</inkml:trace>
  <inkml:trace contextRef="#ctx0" brushRef="#br0" timeOffset="29156.86">23607 2365 138 0,'0'0'375'15,"0"0"-66"-15,13-3-79 0,-13 3-27 0,0 0-73 0,0 0-12 16,0 0-45-16,12-2 2 0,-12 2-32 16,0 0 3-16,0 0-19 0,0 0 12 0,-4 13-29 15,4-13 15-15,-7 12-17 0,7-12 13 0,-9 16-16 16,4-8 10-16,-1 2-12 0,2 0 11 0,-1 2-12 16,0 1 11-16,1 0-19 0,1-2 18 0,1 1-16 15,0 0 19-15,0-1-24 0,2-11 24 0,2 20-15 0,-2-20 17 16,4 19-19-16,-4-19 19 0,11 15-18 0,-5-8 22 15,5-2-25-15,-2 0 24 0,0 0-14 0,0-2 23 16,3 0-26-16,-12-3 24 0,19 1-22 0,-19-1 25 16,22-2-30-16,-12-3 25 0,3-2-19 15,-2-1 19-15,0-2-23 0,-1-2 21 0,1-2-15 0,1-1 24 16,-2-1-29-16,1 1 45 0,-1-1-42 0,-2 2 27 16,-1 0-15-16,0 3 32 0,0-1-26 0,-3 2 37 15,1 2-49-15,-5 8 35 0,7-15-42 0,-7 15 27 16,5-10-49-16,-5 10 40 0,0 0-44 0,0 0 42 15,0 0-39-15,0 0 39 0,0 0-37 0,0 0 36 16,1 14-36-16,-1-14 37 0,-3 18-36 0,1-6 38 16,1 0-39-16,-1-1 40 0,1 2-41 0,0 0 12 15,1 0-10-15,1 0 47 0,0 0-44 0,1-1 14 16,1 0-82-16,0-1-62 0,0-2-87 0,3 0-77 16,0-1-267-16,-1-1-88 0</inkml:trace>
  <inkml:trace contextRef="#ctx0" brushRef="#br0" timeOffset="29325.64">23970 2238 93 0,'-7'-21'347'0,"0"0"-109"0,0 2-52 0,-1-1-40 16,1 2-30-16,1 3-26 0,0 1-21 0,1 0-17 15,-1 6-17-15,1 0-5 0,5 8-2 0,-9-11-31 16,9 11-45-16,-11-3-74 0,11 3-28 15,-12 4-200-15,12-4 194 0</inkml:trace>
  <inkml:trace contextRef="#ctx0" brushRef="#br0" timeOffset="29773.37">24288 2412 324 0,'0'0'383'0,"0"0"-63"0,0 0 11 15,0 0-99-15,0 0-15 0,0 0-79 0,0 0 2 16,0 0-61-16,-2-12 19 0,2 12-62 0,0 0 28 16,0 0-42-16,-18 1 23 0,6 0-39 0,-5 2 29 15,-1 0-33-15,1 2 30 0,-1 2-49 0,0-1 40 16,0 4-38-16,1-1 33 0,0 0-33 0,2 2 37 16,0 0-36-16,3 0 31 0,1 0-41 0,2 0 44 15,0 1-39-15,3-1 43 0,0-1-37 0,3 0 33 16,3-10-33-16,-2 17 38 0,2-17-42 0,2 13 33 15,-2-13-31-15,8 9 25 0,-8-9-23 0,11 5 38 16,-11-5-36-16,14 0 22 0,-14 0-31 0,21-2 40 16,-10-3-32-16,1-2 30 0,-1-1-38 0,2-2 41 15,0-2-38-15,-1-2 27 0,2-1-17 0,-2 0 36 16,2 1-47-16,-2-3 44 0,-1 3-36 0,1-1 42 0,-3 3-36 16,-1 1 39-16,0 3-31 0,-2-1 36 0,-1 2-49 15,-5 7 37-15,9-12-41 0,-9 12 5 16,6-8-4-16,-6 8 11 0,0 0-18 0,8-6 40 15,-8 6-41-15,0 0 40 0,5 8-33 0,-5-8 37 0,3 12-42 16,-3-12 51-16,1 18-52 0,-1-18 46 0,3 20-40 16,-1-8 32-16,1 0-61 0,0-2-27 15,2 1-79-15,-1 0-68 0,0-1-43 0,1-2-33 16,0 0-233-16,-5-8-26 0</inkml:trace>
  <inkml:trace contextRef="#ctx0" brushRef="#br0" timeOffset="30007.55">24591 2213 160 0,'4'-11'336'0,"-4"11"-59"0,2-17-71 0,-2 17-34 16,1-12-50-16,-1 12-23 0,0 0-35 0,0 0 3 16,1-11-25-16,-1 11-2 0,0 0-15 0,0 0 3 15,-2 9-4-15,2-9-2 0,-2 15-10 0,-2-5 6 16,3 1-17-16,0 2 14 0,-1 2-17 0,0 1 13 15,0 0-9-15,0 0 11 0,0 3-14 0,0-1 17 16,1 1-12-16,-1 0 12 0,1 0-10 0,-1 2 13 16,1 0-6-16,1-2 15 0,-2 1-46 0,1-1-49 15,1-1-85-15,0 0-55 0,-1-4-22 0,2-2-145 16,-2 0 167-16</inkml:trace>
  <inkml:trace contextRef="#ctx0" brushRef="#br0" timeOffset="30808.01">24462 2451 301 0,'-4'-9'261'0,"4"9"-28"16,-7-14-26-16,7 14-26 0,-4-9-37 0,4 9-3 15,-3-11-43-15,3 11 15 0,0 0-34 0,0-13 5 16,0 13-38-16,6-8 11 0,-6 8-39 0,14-8 23 0,-3 4-28 16,3 0 19-16,2 0-8 0,-1 0 25 0,2 0-28 15,0 1 25-15,2-1-45 0,-1-2 32 16,5 2-29-16,-2-1 31 0,2 0-37 0,-3-1 34 15,2-1-32-15,-2 0 25 0,-1-1-38 0,0 0 39 0,-4 1-30 16,2-1 31-16,-4 0-33 0,-1-1 34 0,-2 2-35 16,-1 2 33-16,-1-2-33 0,-8 7 22 0,11-10-36 15,-11 10 30-15,5-8-26 0,-5 8 27 0,0 0-25 16,-7-7 36-16,7 7-46 0,-15 1 34 0,15-1-19 16,-19 5 30-16,7-1-36 0,1 1 31 0,0 1-26 15,0 2 24-15,2 0-26 0,-1 2 26 0,1-1-37 16,3 3 41-16,0-4-33 0,3 4 34 0,1-1-33 15,2 1 30-15,1 1-30 0,2-1 36 0,4 1-38 16,2 0 36-16,2 1-49 0,3 0 12 0,4 0-38 16,4 0 29-16,1-1-57 0,4-1-19 0,1-1 14 15,2-2-20-15,-2-1 18 0,-1-3 9 0,1 0 18 16,-2-2 18-16,1-1 9 0,-5-1 6 0,2-1 29 16,1-3-3-16,-2-1 59 0,-1-2-14 0,0-1-9 15,-4-3 25-15,-2 0-31 0,0-1 13 0,-3-3-22 16,-2 1 7-16,-3 1-19 0,0-1 22 0,-4 1-14 15,-2 1 2-15,-1 0-24 0,-1 11 17 0,-3-21-12 16,1 11 7-16,-4 3-12 0,-1-1 14 0,-2 1-10 16,0 3 8-16,-2-1-14 0,-3 4 16 0,1 0-12 0,-1 2 9 15,-3 0-13-15,0 3 17 0,2 0-9 16,-1 1 11-16,0 3-12 0,1-1-2 0,2 2-6 16,0-2 12-16,5 4-6 0,-1-3 7 0,3 3-2 15,0-2 2-15,4 1 2 0,2-10 1 0,-2 18-2 0,2-18 13 16,8 14-6-16,-2-6 6 0,3-1 4 0,0-3 8 15,5 2 1-15,-1-1-1 0,1-2 7 16,-1 0-22-16,1-3 27 0,-1 0-24 0,0-2 18 16,0 0-23-16,1-2 24 0,0-2-30 0,1-3 24 0,-3 1-35 15,1-5 30-15,0-2-26 0,-2 0 22 16,-2-3-31-16,0-1 22 0,-2-1-20 0,-2 1 18 0,-2-4-19 16,-1 2 20-16,-1 0-24 0,-1 0 17 0,-1-4-23 15,0 1 4-15,-1 0 15 0,0 0-21 0,0 1 8 16,2 4 3-16,-3 2-4 0,1 3 5 0,-1 0-4 15,1 3-8-15,2 11 11 0,-4-17-2 0,4 17 7 16,-7-7 2-16,7 7-1 0,0 0-1 0,-18 7 0 16,9 0 21-16,-1 3-15 0,-2 4 11 0,0 3-5 0,0 2 22 15,-1 1-36-15,0 3 41 0,0 2-28 0,2 0 16 16,0 1-23-16,1 0 26 0,0 0-25 16,3 1-1-16,-1-4 25 0,1 0-15 0,2 1 18 15,0-1-22-15,2-1-86 0,1 0-100 0,-1-3-72 16,2-1-223-16,-1-1 34 0</inkml:trace>
  <inkml:trace contextRef="#ctx0" brushRef="#br0" timeOffset="31210.36">22922 1733 35 0,'5'-8'-12'16</inkml:trace>
  <inkml:trace contextRef="#ctx0" brushRef="#br0" timeOffset="31757.75">23150 2802 189 0,'1'-20'314'0,"0"2"-94"0,0 0-23 0,2 0-5 15,-2 1-29-15,1 0-54 0,-1 2-16 16,1 2-8-16,0 1-3 0,-2 12-41 0,2-20 12 0,-2 20-31 16,0-15 9-16,0 15-26 0,0 0 15 0,0-12-18 15,0 12 11-15,0 0-11 0,0 0 11 0,-4 9-22 16,4-9 20-16,-3 13-11 0,0-3 14 0,0 1-21 16,1 2 16-16,-1 0-12 0,1 3 18 0,-2 0-17 15,1 2 16-15,2 0-11 0,-2 1 7 0,0 0 3 16,1 0 2-16,1 0 0 0,-2 5-3 0,1-2-3 15,-1 1-1-15,1 0 12 0,1-2-8 0,-1 0-8 16,0-2 17-16,2 0-17 0,-3-1 19 0,3-1-71 16,-1 0-95-16,0-4-77 0,1-1-53 0,0-12-162 15,0 16 98-15</inkml:trace>
  <inkml:trace contextRef="#ctx0" brushRef="#br0" timeOffset="32173.38">23011 3001 35 0,'0'0'388'0,"-10"-11"-59"16,10 11-57-16,-5-9-23 0,5 9-61 16,0 0-35-16,1-16-35 0,-1 16-26 0,8-11-19 15,-8 11-17-15,14-9-11 0,-5 3-6 0,1 2 4 16,1 0-2-16,4-1-8 0,0 0-4 0,3 0 16 0,1 1-11 16,3-1 2-16,1 0-4 0,1 1-1 0,-1 0-11 15,-3 0-1-15,-1 2 2 0,-2-3-11 0,0 3-1 16,-5 0-2-16,0 0 0 0,-12 2 2 0,19-3-17 15,-19 3 5-15,15-1 7 0,-15 1-7 0,13 3 1 16,-13-3 6-16,12 5 0 0,-12-5-12 0,11 10 16 16,-11-10-3-16,9 13-3 0,-4-5 5 0,2 0-5 15,0 1 5-15,0 1-1 0,1 2-1 0,3-2 1 16,-2-1-8-16,2 1 7 0,1-2 5 0,0 0 0 16,1-1 1-16,1-2-2 0,-1 0 0 0,4-1 0 15,-4-2 8-15,3-2 12 0,-3 0 4 0,1-3 21 16,-1 0 17-16,1-2 11 0,-3 1 26 0,0-2 22 15,-1-3-46-15,-1-1-1 0,-3 1-31 0,-3-1-22 16,1 0 6-16,-1-2-14 0,-1 1-14 0,-4 0 2 16,-1-1-8-16,-2 0 2 0,-1-1-8 0,-1 3-23 15,-2-1 28-15,-3 2-27 0,1 1 28 0,-3 0-25 16,0 2 16-16,-3 2-73 0,2 2 18 0,-3 0-76 0,3 2-1 16,-3 1-57-16,1 0-39 0,-2 2-54 0,2 2-19 15,-1-1-281-15,0 1-105 0</inkml:trace>
  <inkml:trace contextRef="#ctx0" brushRef="#br0" timeOffset="32790.86">21818 2602 24 0,'0'0'268'0,"0"0"-36"0,0 0-56 0,0 0-40 16,0 0-49-16,0 0-22 0,4-8-10 0,-4 8-16 0,11 4-6 16,-2 0-1-16,5 2-7 0,4 2 3 0,6 4 1 15,4 4 19-15,6 2-16 0,4 2 10 16,11 5-10-16,2 2 3 0,3 2-14 0,4 2 10 0,4-1 3 16,3 3 4-16,2 2-7 0,2 0 9 0,1 1-9 15,-2 0 5-15,-2 0-11 0,0-1 18 0,-1-1-22 16,-5 0 16-16,-3-3-12 0,-4-2 20 0,-5-3-29 15,-11-5 15-15,-4-3-21 0,-8-4 14 0,-5-2-16 16,-1-2 19-16,-3 0-22 0,-3-2 24 0,-1-2-20 16,-1 0 38-16,-2-1-18 0,-9-5 44 0,15 8-36 15,-15-8 34-15,13 6-48 0,-13-6 31 0,10 4-5 16,-10-4-10-16,0 0-2 0,13 5-13 0,-13-5-73 16,0 0-97-16,0 0-91 0,0 0-69 0,10-4-250 15,-10 4-67-15</inkml:trace>
  <inkml:trace contextRef="#ctx0" brushRef="#br0" timeOffset="33974.69">23243 1264 117 0,'0'0'138'0,"6"-7"21"0,-6 7-55 16,0 0 35-16,5-11-65 0,-5 11 16 0,0 0-39 15,0 0 9-15,4-10-47 0,-4 10 18 0,0 0-56 16,0 0 34-16,0 0-37 0,0 0 41 0,0 0-42 15,0 0 45-15,-13 10-39 0,3-1 42 0,-1 2-39 16,-3 3 38-16,-5 2 2 0,-1 5 2 0,-3 3-3 16,-4 1-8-16,1 3 5 0,-2 1 3 0,1 1-13 15,-2 2 3-15,1 0-2 0,-1 0-2 0,0 2 3 16,1-1-37-16,1 0 40 0,0-1-33 0,-1 0 37 16,1 1-4-16,-1 1-1 0,1-1 1 0,-1-1 0 15,-1 2 1-15,-5 4-2 0,-1 0 3 0,0-1-2 16,0 0 3-16,-1 0-6 0,5-7 1 0,-1 1-11 15,1 1 11-15,0-1 1 0,0-1-11 0,1-1 11 16,1-1-3-16,0-1 3 0,3-2-5 0,1-1-3 16,5-4 5-16,2-1-7 0,0-1 0 0,3-2 0 0,2-1 0 15,0-2 1-15,2 2 2 0,-1-4-1 16,3 1-1-16,-3-1 2 0,3 1-1 0,0-1 3 0,0-1-3 16,-1 0 2-16,3 0-2 0,-1 0 10 0,1-2-2 15,-1 0 1-15,2-1-4 0,1 0 4 0,5-7-17 16,-9 11-43-16,9-11-39 0,-9 9-18 0,9-9-6 15,0 0-5-15,-7 8-21 0,7-8-78 0,0 0 68 16</inkml:trace>
  <inkml:trace contextRef="#ctx0" brushRef="#br0" timeOffset="34655.89">22902 1416 126 0,'3'-9'157'0,"-3"9"13"0,9-15-13 0,-9 15-36 0,8-10-29 15,-8 10-22-15,11-12-18 0,-11 12-12 0,12-10-4 16,-12 10-6-16,17-8 4 0,-7 5-42 0,2 0 43 16,1 1-39-16,2-1 34 0,4 0-34 0,0 1 40 15,7-1-28-15,1 2 37 0,3 0-25 16,2 1 25-16,6 1-29 0,2 0 37 0,1 2-13 0,6 0-1 15,2 3 2-15,-2 0-4 0,0 1-6 0,0 2-3 16,2 0 8-16,1 3-1 0,2-2 6 0,10 4-14 16,1 0-5-16,5 1-3 0,0 2 8 0,4 1-3 15,2 0 8-15,2 1 5 0,4 3-19 0,1 1 12 16,1 1-6-16,2 1 0 0,0 1-2 0,14 7-8 16,-17-5-3-16,-1-1-3 0,-3 1 4 0,-2 0-9 15,-6 0 11-15,-2-1 0 0,-4-1-8 0,-5-1-8 16,-3-1 12-16,-2 1-9 0,-10-7 2 0,0-1 31 15,-3 0-36-15,-2-1 28 0,-2-1-27 0,1-1 17 16,-6-3-20-16,-3 0 28 0,2 0-35 0,-1-2 34 16,-2 0-18-16,-2-1 25 0,-2-2-32 0,0 1 32 0,-2-1-26 15,-4-2 18-15,0 0-24 0,-3 1 29 0,-1-2-32 16,-3 0 33-16,0-1-32 0,-10-2 29 16,16 4-28-16,-16-4 26 0,14 5-30 0,-14-5 29 15,11 2-30-15,-11-2 33 0,0 0-39 0,16 5 34 0,-16-5-45 16,0 0 38-16,0 0-24 0,13 2 26 0,-13-2-27 15,0 0 28-15,0 0-31 0,0 0 32 16,9 3-43-16,-9-3 26 0,0 0-35 0,0 0 16 16,0 0-43-16,0 0 14 0,0 0-14 0,0 0-3 0,0 0-33 15,0 0-10-15,0 0-14 0,3 11-6 16,-3-11 3-16,0 0-16 0,0 0-16 0,0 0-24 16,0 0-141-16,-6 9 218 0</inkml:trace>
  <inkml:trace contextRef="#ctx0" brushRef="#br0" timeOffset="35248.53">25942 2198 82 0,'-13'5'100'0,"-1"1"-26"0,1 2 0 16,-5 1-21-16,0 2-11 0,-1 0-14 0,-2 3 3 0,-2 1-4 16,-2 2-1-16,0 0 0 0,-4 4-4 15,-2-1-4-15,0 1 12 0,-3 1 2 0,2 0-2 16,-3 0 3-16,-1 1 6 0,0-2-13 0,-1 0 2 16,1 0-10-16,0 0-7 0,1 2 20 0,-1-4-2 0,1 1 2 15,-2 1 3-15,1-1-8 0,0 1 2 16,0 0 0-16,-1 1 4 0,-2-2-2 0,2 2 16 15,-2-1-3-15,0 1-12 0,-2-1-6 0,1 0-1 16,-2 0 0-16,-2 0-7 0,-5 4 10 0,6-5-14 0,1 1-1 16,0 0 0-16,0-2 4 0,0 0-10 0,3 1 12 15,-1-1-5-15,4 1 8 0,1 0-10 0,1-2-2 16,2 1-2-16,0-1 5 0,6-3-8 0,0 0 12 16,1 2-13-16,-2-1 14 0,3 0-10 0,-2-1 6 15,0 1-4-15,-2 0 2 0,1-1 1 0,-1-1 5 16,-1 1-5-16,1 0 8 0,0-2-14 0,-1 0 11 15,1 1-15-15,-1-2 13 0,1 1-12 0,2-2 10 16,-1 1-12-16,2-2 11 0,3 1-12 0,0-2 9 16,-1 1-6-16,2-1 8 0,-1 1-19 0,1-1 18 15,-1 1 0-15,2-1-1 0,-1 1 0 0,1-1 2 16,-1 0-1-16,0 1-5 0,-1-1 0 0,1 0 1 16,1 1-4-16,-2-2 1 0,3 1 0 0,-1-1 3 15,2 1-7-15,3-3 1 0,0 0 2 0,1 0-1 16,2-1-3-16,1 0 2 0,1-2 1 0,10-3-1 15,-16 7 0-15,16-7 3 0,-12 5 1 0,12-5 7 16,0 0 8-16,-12 4-4 0,12-4-4 0,0 0-11 16,0 0-39-16,0 0-43 0,0 0-33 0,0 0-42 0,-11-3-44 15,11 3-209-15,0 0 131 0</inkml:trace>
  <inkml:trace contextRef="#ctx0" brushRef="#br0" timeOffset="36241.51">25809 2155 165 0,'0'0'252'0,"0"0"-66"0,0 0-45 0,0 0-14 16,0 0-30-16,0 0-16 0,0 0-18 0,5-7-2 15,-5 7-14-15,18-3 28 0,-2 2-5 0,6-2 25 16,5 0-11-16,11-2 19 0,8-1-11 0,5 0 17 15,3-1-28-15,13 0 19 0,2-1-50 0,6 0-5 16,1 0-9-16,3 0-2 0,-1 0 1 0,1-1-5 16,0 3 2-16,-5-2 12 0,-2-1-4 0,0 1 36 15,-13 2-52-15,-4-1 1 0,-1 1-2 0,-2-1 0 16,-7 1 5-16,0 0-4 0,-11 0 14 0,-7 2 9 16,-3 0 24-16,0 0 23 0,-5-1-11 0,-2 2 5 15,0-1-19-15,-4 2-8 0,1-2 13 0,-3 2 0 16,-11 2-5-16,20-5-9 0,-20 5-13 0,15-2-7 15,-15 2-10-15,12-3-6 0,-12 3-11 0,11-3 0 16,-11 3-1-16,0 0-7 0,14-3 1 0,-14 3-1 16,0 0-7-16,0 0 1 0,13-1 3 0,-13 1-1 15,0 0-1-15,0 0-4 0,0 0-2 0,0 0 3 16,0 0 3-16,11-1-1 0,-11 1 3 0,0 0-3 0,0 0-4 16,0 0-2-16,0 0 11 0,0 0-9 15,0 0 0-15,0 0 4 0,0 0 4 0,0 0 1 16,0 0-12-16,0 0 2 0,0 0-11 0,0 0-3 15,0 0-13-15,12-1-30 0,-12 1-30 0,0 0-29 0,0 0-7 16,0 0-22-16,0 0-29 0,0 0-26 0,0 0-36 16,4-11-58-16,-4 11-72 0,0 0-146 15,0 0-17-15</inkml:trace>
  <inkml:trace contextRef="#ctx0" brushRef="#br0" timeOffset="37042.44">27936 1674 252 0,'11'-11'346'16,"0"0"-12"-16,-3 0-80 0,1-3-45 0,-2 2-2 16,1-2-66-16,-3 0 9 0,0 1-42 0,-2-1 19 0,-2 2-74 15,1-1 28-15,-2 1-52 0,-2 0 3 16,-1 0-18-16,0 1 11 0,0 1 4 0,-1 2 4 16,4 8-12-16,-5-15-6 0,5 15-8 0,-4-11-1 15,4 11-2-15,-6-8-7 0,6 8 4 0,0 0-2 16,-12-4-1-16,12 4 42 0,-11 7-48 0,-1 2 44 15,3 1-47-15,-4 3 13 0,-1 4-3 0,1 1 0 16,-1 3-5-16,1 4 10 0,1 2-5 0,1 2 0 16,0 1 1-16,-1 5-8 0,2 1 16 0,1 1-3 15,0 0-1-15,0 3-2 0,5-6 37 0,-3 1-45 0,4 0 43 16,0 1-15-16,-1 1-33 0,2-2 41 0,2 0-41 16,-2-1 33-16,2 0-35 0,0-6 39 0,0 0-40 15,0-1 41-15,0 1-45 0,2-3 37 16,-2 0-38-16,0 0 42 0,0-4-42 0,0-1 48 15,0-1-46-15,0-1 41 0,0 1-45 0,0-1 48 0,0-1-47 16,0-3 42-16,0 1-44 0,0-1 46 0,0 0-43 16,0-3 48-16,0 2-43 0,0-13 42 15,-2 21-51-15,2-21 31 0,0 17-86 0,0-17 37 16,-1 13-49-16,1-13 18 0,-1 11-29 0,1-11 0 16,0 0-57-16,0 0-40 0,-2 13-30 0,2-13-29 0,0 0-185 15,0 0 84-15</inkml:trace>
  <inkml:trace contextRef="#ctx0" brushRef="#br0" timeOffset="37639.78">27493 2181 255 0,'3'-16'265'0,"-3"16"-58"16,13-12-52-16,-1 5-36 0,2 0-31 0,6-2-5 16,2 0-9-16,7-2-9 0,2 0-15 0,7-2-10 15,0 0 12-15,0-2-7 0,-1 1 0 0,4 0-6 16,-5-2-7-16,2 1-5 0,0-1 14 0,-2 2-4 16,0-2-8-16,-4 1-1 0,-3 1-4 0,-5 2 4 15,1-2 5-15,-6 1 27 0,-2-1 4 0,-1 2 5 16,-3-1 6-16,-1 1-2 0,-2 1-6 0,-3 1-23 15,-2-1-8-15,-3 3-10 0,-2 8-6 0,5-16-3 16,-5 16-3-16,0-11-2 0,0 11-17 0,-7-7 8 16,7 7 1-16,0 0-3 0,-18 1-2 0,7 2 5 15,-1 2 0-15,0 2-4 0,-2 1 6 0,1 2-1 16,-2 1-1-16,2 0-3 0,-1 2-5 0,3-1 10 16,2-1 0-16,0 2-6 0,3-1-1 0,-1 1 8 15,5-2-7-15,-1 1 33 0,3-12-47 0,-1 20 47 16,1-20-44-16,4 19 35 0,-4-19-23 0,7 15 21 15,-7-15-39-15,11 10 40 0,-11-10-42 0,9 8 41 16,-9-8-46-16,13 3 45 0,-13-3-40 0,14 0 10 16,-14 0 0-16,13-5 7 0,-13 5-8 0,14-10 4 15,-7 3 5-15,-3-1-6 0,2 1 8 0,-1-3-10 16,-3 1 6-16,4 0 3 0,-6 9-2 0,5-17 2 16,-5 17-4-16,3-12 2 0,-3 12-6 0,3-11 9 15,-3 11-10-15,0 0 0 0,2-12 3 0,-2 12-1 16,0 0 3-16,0 0 2 0,0 0-4 0,0 0 6 15,-7 12-1-15,7-12 3 0,-4 13-7 0,4-13 9 16,-6 18-2-16,6-18-6 0,-4 19-29 0,4-19-36 16,-1 20-64-16,1-20-55 0,1 18-7 0,-1-18-41 15,9 17-38-15,-9-17-142 0,12 11 123 0</inkml:trace>
  <inkml:trace contextRef="#ctx0" brushRef="#br0" timeOffset="38474.46">28479 1717 130 0,'0'0'298'0,"-8"-15"-71"0,8 15-46 0,-3-10-40 15,3 10-29-15,-8-6-28 0,8 6-48 0,0 0 19 16,-13-1-44-16,13 1 34 0,-14 9-37 0,6-4 14 16,-1 4-25-16,-1 0 34 0,3 1-26 0,-1 1 17 15,1 0-25-15,1 1 20 0,1 0-26 0,0 3 31 16,3-4-4-16,2 3-6 0,0-2 5 0,2 1-2 15,0 1-3-15,4-2 1 0,0 1-5 0,3-2 2 16,0 0-2-16,2-3 5 0,0 1 1 0,0-4-7 16,3 0 11-16,-3-3 0 0,1 1 3 0,2-2 10 15,-2-3-7-15,2-1 0 0,-1-1-5 0,1-3 5 16,-1-1 2-16,0-1-6 0,1-3 13 0,-1-2 6 16,-1-1-1-16,-1-2 1 0,-1-1-8 0,0 2 28 15,-3 1 6-15,-1 0 1 0,0 3-13 0,-2-1 2 16,1 5-29-16,-2-3 22 0,-3 11-13 0,6-14-5 15,-6 14-14-15,4-12-3 0,-4 12-4 0,2-11-8 16,-2 11-2-16,0 0 5 0,0 0-8 0,0 0 8 16,0 0 0-16,0 0-5 0,0 0 1 0,-4 11 4 15,4-11-7-15,-2 13 4 0,2-13 6 0,0 18-8 0,0-18 3 16,4 20-6-16,-1-9 11 0,0 0-6 16,3 1 1-16,0-1-2 0,1 0 3 0,-1-1-14 15,3-1 4-15,-1 0-8 0,0-3 7 0,-1 1-8 16,1-3 9-16,-8-4-13 0,17 5 1 0,-17-5 3 15,16 1 4-15,-16-1 3 0,21-4 5 0,-12 0-4 16,1-2 5-16,-2-1-1 0,1-3-7 0,1 0 6 16,-3-3 6-16,-1-2-6 0,0 0 1 0,-1-2 0 15,0-1-2-15,0 3 31 0,-3-2-5 0,1 2-5 16,-2 4 15-16,0-1-11 0,-1 12-3 0,1-18 3 16,-1 18-8-16,0-14-7 0,0 14-4 0,0 0 1 15,-1-11-2-15,1 11 9 0,0 0-22 0,-12 5 13 16,12-5 2-16,-12 13-2 0,8-4 0 0,-2 2 0 15,1 1 5-15,1 1-9 0,0-1 1 0,2 1 10 16,2 0-1-16,0-1 9 0,2 1-23 0,2-1 17 16,1 0-5-16,1-1 4 0,2-1-6 0,1-1-4 15,2-3-8-15,1-2-6 0,2-1-15 0,0-2 23 16,2 0-17-16,-2-2 15 0,5 0-22 0,-3-4 7 16,1 0 4-16,-1-3 0 0,1-1 3 0,-1-2 4 15,0-4 8-15,-2-1-1 0,0-2 7 0,-1-4-13 16,0 0 4-16,-2-2 14 0,0-1 2 0,-3 3-4 15,-1-1-1-15,0 1 15 0,-2 1 24 0,0 1 17 0,-1 3-12 16,0 3 9-16,-1-1-1 0,-1 4-8 16,-2 11-8-16,2-20-8 0,-2 20-6 0,2-15-4 15,-2 15-11-15,1-12-2 0,-1 12-1 0,0 0-5 16,0 0 0-16,0 0-1 0,0 0 44 0,-11 5-39 16,11-5 35-16,-9 18-51 0,5-6 4 0,0 2 1 15,1 2 2-15,1 1 5 0,1 1 2 0,2 0-11 16,1 1 5-16,2 4-30 0,3-3-51 0,1-1-35 15,3 0-69-15,0-1-121 0,1-3-10 0,0-2-188 16,3 0-3-16</inkml:trace>
  <inkml:trace contextRef="#ctx0" brushRef="#br0" timeOffset="38707.61">29523 1333 130 0,'-2'-17'399'0,"-2"3"-46"15,2 3-15-15,0 1-67 0,2 10-50 0,-4-18-61 16,4 18-30-16,-4-14-31 0,4 14-14 0,-3-8-31 16,3 8 15-16,0 0-34 0,-9 4 0 0,9-4-11 15,-10 16 1-15,4-3-2 0,0 1-5 0,0 3 5 16,0 4 31-16,0 2-45 0,0 1-11 0,2 1 10 16,-1 4-3-16,1 1-6 0,0 0 7 0,0-4-4 15,2 1 2-15,-1-1 1 0,1 0-5 0,1-2-29 0,0-2-50 16,1-2-42-16,1-2-59 0,0 0-88 15,1-1 7-15,0-2-254 0,-1-3-13 0</inkml:trace>
  <inkml:trace contextRef="#ctx0" brushRef="#br0" timeOffset="39406.79">29320 1569 316 0,'-5'-8'299'0,"5"8"-39"0,-4-15-59 0,4 15-50 15,-1-13-30-15,1 13-33 0,4-13-14 0,-4 13-20 16,11-13-15-16,-5 6-1 0,3 1-6 0,-1 0 6 16,3-1 6-16,3 0-6 0,0 2-11 0,3-2 1 15,-1 0-1-15,4 0-5 0,1 0-3 0,-1 1-4 16,2-2 1-16,1 2-4 0,-2-1 6 0,1 1-6 16,0-1 0-16,-3 1-9 0,-1 1 6 0,-1 0-5 15,-5 2 0-15,-1-1-5 0,-11 4-3 0,20-3 2 16,-20 3 0-16,14 0 2 0,-14 0 1 0,11 3 3 15,-11-3-11-15,8 8 14 0,-8-8-1 0,4 10-1 16,-4-10 0-16,4 15-1 0,-4-15-2 0,5 17-4 16,-2-7 9-16,1 0-2 0,-1-1 1 0,2 0-8 15,-1 0 6-15,2 0 3 0,2-1-5 0,-2 0-4 16,2-1 1-16,0-1-4 0,1 0-9 0,-1-4 0 16,-8-2 1-16,20 6 1 0,-20-6 4 0,23 0-2 15,-11-2 9-15,-1-2 0 0,0-1 0 0,2-1 2 16,-2-2 13-16,0-3-12 0,1 0 9 0,-2-4-9 15,1-2-1-15,-3-1-28 0,-1 1 41 0,-2 0 5 16,0 3 14-16,-3-1-11 0,2 3 12 0,-2 1-10 16,-1-1 0-16,-1 12-32 0,3-19 8 0,-3 19 16 15,2-15-10-15,-2 15-4 0,2-12-15 0,-2 12 13 16,0 0-19-16,0 0 26 0,0 0-20 0,0 0 19 16,0 0-14-16,0 0 24 0,-5 15-16 0,2-3 11 15,-1 2-11-15,0 8 10 0,0 0 5 0,1 3 0 16,0 8 3-16,1 3-15 0,-1 9 14 0,2 1-23 15,0 0 20-15,2 5-2 0,0 1-11 0,0 0-1 16,1 2 0-16,-1 1 47 0,0 0-39 0,-1 3 35 16,-2 0-38-16,0-1-11 0,-2 0 7 0,-1-3 1 15,-2-2-1-15,0-3 4 0,0-3 0 0,-2-4-1 16,-1-4 35-16,1-7-38 0,0-5 33 0,0-4-41 16,0-4 43-16,-2-2-38 0,0-5 34 0,0-4-43 15,0-4 40-15,-3-2 10 0,0-5 51 0,-1-3-52 16,-1-7 45-16,-1-5-62 0,2-3 37 0,1-5-53 15,2-2 63-15,3-9-23 0,1-2 2 0,5 3-54 16,1-1 43-16,4-5-52 0,4-1 1 0,3 2 37 16,1 0-43-16,3 1 3 0,4 1 0 0,2 2-29 15,1 1-26-15,3 3-29 0,1 1-30 0,1 2-50 16,-1 2-72-16,2 2-3 0,-2 2-94 0,1 2-147 0,-6 4 12 16</inkml:trace>
  <inkml:trace contextRef="#ctx0" brushRef="#br0" timeOffset="39975.33">27509 1321 97 0,'-6'-8'281'0,"0"0"-97"0,6 8-12 0,-7-11-75 16,7 11-4-16,-5-9-46 0,5 9 15 0,0 0-41 15,0 0 24-15,0 0-44 0,0 0 38 0,0 0-42 16,3 20 35-16,2-8-1 0,-1 4-6 0,4 5 0 15,-1 6-6-15,2 5 5 0,0 7-14 0,-2 4-20 16,1 3 27-16,-2 2-28 0,0 4 34 0,-2 1-16 16,-1 1 16-16,-3 0-8 0,2 3 9 0,-2 1 0 15,0 1 0-15,0 10-8 0,0-11-1 0,0 2-4 16,0-3 0-16,-2 0-2 0,2-2 4 0,0 1 1 0,0-4 5 16,-2-1-7-16,2-1 5 0,0-3-2 0,-1-3 5 15,0-6-19-15,1-3 23 0,-1-5 0 16,2-2-12-16,-1-5 12 0,1-3-5 0,0-2 7 15,1-4-41-15,0-4-67 0,-2-10-38 0,7 11-27 0,-7-11-83 16,12-2-132-16,-6-4 179 0</inkml:trace>
  <inkml:trace contextRef="#ctx0" brushRef="#br0" timeOffset="40489.78">27526 1580 72 0,'2'-18'376'0,"0"2"-80"0,3-1-38 0,3-1-51 15,4 1-59-15,8-4-20 0,11-2-35 16,8 0-44-16,12-2-3 0,10 0-15 0,4 0 23 0,12 2-35 16,4 1 35-16,6-1-36 0,21-2-6 0,2 2-1 15,0 0-3-15,1 1-4 0,-2 1 4 0,4 1-7 16,-2 0 0-16,1 1 0 0,-19 2-4 0,0 0-3 15,-2-1-8-15,-3 1-2 0,-1 0 0 0,-6 0 6 16,-1 0-4-16,-7-1-9 0,-2 2 5 0,-6-2 3 16,-5 0 10-16,-3 1-1 0,-13 2 7 0,-2-1-1 15,-3 1 2-15,-3 1 2 0,-7 2 31 0,0 0-19 16,-8 4 28-16,-1-2-23 0,-3 4 12 0,-2 0-24 16,-3-1 21-16,0 4-33 0,-2-1-8 0,-1-1 2 15,-9 5 22-15,17-2-28 0,-17 2 26 0,13 1-25 16,-13-1 5-16,16 10 6 0,-8-2-4 15,0 2 3-15,1 2 5 0,1 4-2 0,-1 2 2 16,2 2 2-16,-1 5 4 0,1 5 1 0,2 4-4 0,-1 5 4 16,0 2-2-16,-1 1 22 0,-1 2-13 0,1 3 12 15,-1 0-3-15,-1 4-2 0,3 8-5 0,-1 1 2 16,0 1-21-16,1-3 20 0,-3-8-16 0,2-1 15 16,-1-1-5-16,1-2 0 0,-1-3 3 0,2 0-1 15,-2-5 0-15,0-1-10 0,-1-9 2 16,-1 1 4-16,-1-6-5 0,-1-1 37 0,1-3-39 0,-1 0 29 15,-1-2-32-15,0-3 15 0,-2-3-86 0,1 0-57 16,-4-11-28-16,6 18-39 0,-6-18-27 0,1 14-258 16,-1-14 32-16</inkml:trace>
  <inkml:trace contextRef="#ctx0" brushRef="#br0" timeOffset="40905.99">27818 2776 60 0,'-18'1'252'0,"0"2"-40"0,7-2-22 16,11-1-45-16,-21 0 16 0,21 0-36 0,-15-4-6 15,15 4 2-15,-10-3-27 0,10 3 0 0,0 0-32 16,4-11 10-16,4 5-20 0,3-3 14 0,8-1-27 16,7-1 59-16,11-3-41 0,5 0 37 0,7-2-33 15,15-1 27-15,5-1-44 0,7 0-1 0,5 1-5 16,4-2-7-16,3 1 29 0,2-1-49 0,3 1 42 16,17-2-49-16,1-3 32 0,0 4-36 0,-18 2 37 15,1 1-39-15,-2-1 40 0,-1 0-49 16,-3 1 36-16,-2-1-30 0,-4 2 45 0,-4-2-43 0,-3 1 36 15,-5 1-40-15,-5 0 53 0,-13 4-49 0,-3-3 42 16,-3 3-49-16,-4-1 44 0,-4 1-46 0,-6 2 42 16,-2-1-44-16,-3 2 43 0,-4 0-47 0,-1 1 33 15,-3-1-50-15,-2 1-3 0,2 0-208 0,-3 0-17 16,3 0-60-16,0-3-292 0,1 3-127 0</inkml:trace>
  <inkml:trace contextRef="#ctx0" brushRef="#br0" timeOffset="41049.17">30787 2107 93 0,'0'0'316'0,"0"0"-81"0,0 0-58 0,0 0-39 0,0 0-28 16,0 0-23-16,0 0-36 0,0 0-95 0,0 0-80 15,0 0-202-15,0 0 214 0</inkml:trace>
  <inkml:trace contextRef="#ctx0" brushRef="#br0" timeOffset="42406.97">20829 2038 267 0,'0'0'313'15,"0"0"-78"-15,-7-8-62 0,7 8-44 0,0 0-42 16,0 0-28-16,0 0-21 0,-9-3-8 0,9 3-5 16,0 0-7-16,-4 11-3 0,4-11 2 0,-1 17-2 15,0-5 0-15,0 3-5 0,0 2 10 0,-2 4-8 16,2 3 7-16,-1 1-11 0,1 0 5 0,0 1-6 15,1-1 6-15,0 0-11 0,0-4 5 0,0-1-8 16,1-2 8-16,-1 1-6 0,0-3 3 0,0-3-8 16,1-1 9-16,-1-12 3 0,0 22 26 0,0-22 47 15,0 16 77-15,0-16-53 0,0 0 29 0,-1 13-57 16,1-13 18-16,0 0-48 0,0 0 62 0,0 0-49 0,-6-12 22 16,6 12-56-16,-2-21 24 0,1 8 1 15,1-4-33-15,1-2 15 0,1-1-5 0,0-5-4 16,1 0-44-16,1 0 40 0,2 0-41 0,-2 2 39 15,2 2-49-15,-1 0 55 0,-2 5-29 0,1 1 39 16,-2 3-47-16,2 1 38 0,-4 11-43 0,4-18 39 16,-4 18-46-16,4-13 31 0,-4 13-29 0,6-6 17 0,-6 6-13 15,0 0 47-15,15 0-41 0,-15 0 31 0,15 6-43 16,-7 0 50-16,3 2 9 0,0 0-22 16,0 1-1-16,1 0 3 0,0 1-10 0,4 1 7 0,-3 0-2 15,1-1-2-15,-1 1-2 0,-1-3 2 0,1-1-1 16,-3 0-4-16,0-2 3 0,-1 1-3 0,-9-6 9 15,15 7-13-15,-15-7 14 0,15 2-5 0,-15-2-3 16,13-4-5-16,-13 4 1 0,16-8-1 0,-9 2-2 16,0-1 0-16,-1-2 10 0,1-1-40 0,1-2 40 15,-1-3-38-15,-2 1 39 0,2-5-39 0,-2 0 39 16,1 0-33-16,-2 1 35 0,0 1-32 0,-1 2 44 16,0 0-45-16,-1 4 48 0,0 0-46 0,-2 11 34 15,2-17-31-15,-2 17 21 0,3-12-23 0,-3 12 40 0,0 0-40 16,0 0 34-16,0 0-34 0,0 0 39 15,0 0-37-15,2 17 42 0,-2-17-45 0,0 21 46 0,2-8-44 16,-1 2 47-16,0 0-8 0,0 3-8 0,1 1 3 16,-1 0-25-16,2 5 27 0,-1-1-3 0,1-1-2 15,0 3-4-15,0-1-5 0,2 0-36 0,1-3-58 16,-1 2-88-16,3-3-58 0,-1 0-64 0,4-2-80 16,-1-1-154-16,2-1-41 0</inkml:trace>
  <inkml:trace contextRef="#ctx0" brushRef="#br0" timeOffset="43441.4">26250 1325 275 0,'0'0'335'0,"9"-6"-52"0,-9 6-43 16,0 0-56-16,9-6-50 0,-9 6-22 0,0 0-29 16,0 0-17-16,9-5-14 0,-9 5-12 15,0 0-4-15,6 7-8 0,-6-7-17 0,6 10 4 0,-6-10 7 16,6 16 15-16,-2-6-25 0,-1 1 21 0,-1 1-30 15,2 3 24-15,-2 1-23 0,1 0-13 0,-1 4 16 16,3-1-1-16,-3 4 3 0,-2-4-6 0,2 2 5 16,-2-2 0-16,2 1-1 0,-2-2 4 0,1 0-8 15,-1-2 14-15,2-2-3 0,-2 0-6 0,0-3-10 16,0-11-46-16,2 20-22 0,-2-20-9 0,2 14-48 16,-2-14-30-16,0 0 0 0,2 9 21 0,-2-9 3 15,0 0 21-15,0 0 21 0,0-11 16 0,0 11 9 16,-4-15 35-16,4 3 3 0,0-1 18 0,-2 0 6 15,2-5 41-15,2 0-8 0,0-1 0 0,0 0 27 16,0 1-19-16,1 2 62 0,1 0 6 0,-2 4 5 16,1 2-15-16,-3 10-20 0,3-19-18 0,-3 19-9 15,4-15-15-15,-4 15-18 0,2-10-2 0,-2 10-3 16,0 0-2-16,6-9-1 0,-6 9 3 0,0 0-8 16,11 3 13-16,-11-3-5 0,16 8-7 0,-9-3 1 15,5 1 3-15,-1 2-4 0,2-1 2 0,1 0 6 16,1 2-7-16,3-1 4 0,0 2 6 0,2-1-5 15,-1-2 13-15,-4 0 1 0,1-1-10 0,-1-1-1 16,0-1-6-16,-2-1-17 0,0 0-2 0,-13-3-59 16,22 1-30-16,-22-1 20 0,21-3-30 0,-10 1 17 15,-2-3 7-15,0-1 12 0,-2 0 13 0,-1-2 22 16,-1-1 23-16,0-1 8 0,-1-2 16 0,-2-1 10 16,0-4 28-16,-1 1 2 0,-1-1-17 0,2 0 52 15,-2-1-23-15,2 1 40 0,-2 2-9 0,2 1 12 16,-2 1-29-16,2 1 13 0,-2 12-38 0,0-20 10 15,0 20-33-15,2-14 8 0,-2 14-31 0,0 0 22 0,0-15-27 16,0 15 20-16,0 0-27 0,0 0 27 16,0 0 1-16,-2 11-4 0,2-11 0 0,0 18-1 15,0-18-14-15,0 22 9 0,0-7 36 0,0-1-38 16,0 0 6-16,0 3-6 0,0 1 4 0,2-1 2 16,-2 0-4-16,2 0 6 0,-1 2-19 0,-1-2 27 15,2 0-2-15,0 0-68 0,-2 0-77 0,3-3-81 16,-6-1-64-16,3 0-210 0,-4-2 33 0</inkml:trace>
  <inkml:trace contextRef="#ctx0" brushRef="#br0" timeOffset="44889.38">16670 2945 19 0,'-20'36'74'0,"-1"2"-28"0,2-2 5 15,1 3-23-15,0-1 13 0,3 1-24 0,1 1 4 16,1 0-9-16,1 0-2 0,2 1 1 0,1 0 1 16,2 0-1-16,0-1 6 0,2 1-61 0,2 2 23 0,1 1 47 15,2-5-61-15,1 6 68 0,3 2-20 0,2-1 3 16,4 2 2-16,-1-1 0 0,3 2-3 15,6 7 6-15,1-2-4 0,3-3-12 0,2-1-45 16,3 0 70-16,3-4-47 0,1 1-6 0,3-4 20 0,1-1 6 16,3-3 2-16,2-2-4 0,3-2 6 0,5-4 2 15,1-2-3-15,5-3 2 0,3-4 44 16,3 1-50-16,3-5 38 0,2-3-46 0,2 0 6 16,2-5 4-16,3 1 4 0,2-3 1 0,2-1-3 0,0-2-6 15,2 0 49-15,0-4-57 0,1 2 50 0,0-3-51 16,-2-3 7-16,0 0-5 0,0-4 7 0,-2-3 6 15,0-2 4-15,-1-4-1 0,1-4 25 16,0-3 2-16,0-2 1 0,0-4 17 0,0-2-31 0,-1-2 47 16,-1-3-14-16,-1-2-5 0,11-7-4 0,-15 4-3 15,-1-1 8-15,0 0-1 0,9-10 3 0,-13 8 9 16,-1-1-3-16,-1-2-5 0,-1 1-32 16,-1-3 38-16,-3-1-25 0,-1 2 49 0,-3-5-14 0,-1 0-20 15,-2-1-15-15,-2-4-5 0,-3 0-8 0,-2-2-2 16,-4-1-7-16,-3-3-4 0,-3 3-10 0,-4 1 2 15,-3 0-3-15,-5 1 0 0,-5 1-15 0,-6 10 16 16,-3-3-20-16,-5 1 13 0,-6 1-7 0,-2-1 6 16,-4 0-12-16,-7-6 6 0,-3 3-32 0,-6 1 49 15,-1 2-13-15,-5 4 9 0,-3 1-13 0,-4 4 9 16,-3 3-7-16,-3 1 4 0,-3 5-1 0,-4 1 1 16,-2 3-4-16,-4 1 0 0,-3 6 0 0,-1 1 1 15,-4 3-4-15,-2 3 11 0,-2 3-10 0,-3 4 7 16,-1 2-6-16,-1 1 3 0,-1 6-4 0,0 1 10 15,1 2-9-15,0 3-3 0,0 3-13 0,1 2 0 0,1 2 6 16,1 2-18-16,1 1-11 0,5 1-12 16,3-1 6-16,4 2-35 0,6-1-5 0,11-1-19 15,4 0-32-15,11-5-95 0,0 1 78 0</inkml:trace>
  <inkml:trace contextRef="#ctx0" brushRef="#br0" timeOffset="45789.51">27779 2326 156 0,'-11'3'241'0,"11"-3"-18"0,-15 4-10 0,15-4-27 16,0 0-42-16,0 0-28 0,0 0-14 0,0 0-42 16,25-6 4-16,-3 3-8 0,7-2 1 0,7-1-25 15,10 0 23-15,5-2-29 0,3 3 7 0,1-1-15 16,3-2 16-16,-1 2-28 0,0 1 27 0,-1-4-20 15,-2 2 15-15,-3-1 4 0,0 1 13 0,-4-3-37 16,1 3 28-16,-2-1-32 0,-2-1 9 0,-2 1-13 16,-5 1 18-16,-2 0-57 0,-2 1 42 0,-2 0-17 15,-6 2 0-15,-2 0 3 0,-3 0-14 0,-4 1-32 16,0-1-14-16,-4 2-39 0,0-1-22 0,-2 2-20 16,-10 1 6-16,17-3-13 0,-17 3-38 0,10-2-93 0,-10 2 253 15</inkml:trace>
  <inkml:trace contextRef="#ctx0" brushRef="#br0" timeOffset="49007.59">30237 2071 85 0,'22'-32'106'0,"-2"0"58"0,-2-1-71 0,-2 0 21 16,-2-1-70-16,-4 4 64 0,-1-1-59 0,-1 2 23 15,-2 0-51-15,-2-2 28 0,-1 6-47 0,-2-2 25 0,0 1 7 16,-2 1-14-16,-1 0-1 0,-2 1-4 0,-1 0-5 16,-2 1-34-16,0 0 37 0,-4-3-38 0,0 3 35 15,-3 0-37-15,0-1 23 0,-5 4-20 0,-1-1 31 16,-1 0-29-16,-8 1 1 0,-1-2-26 15,-5 1 34-15,-3 1-33 0,-1 2 34 0,-3 0-32 16,-5 0 35-16,-10-1-52 0,9 5 48 0,-12-3-42 0,1 1 1 16,7 5-11-16,0 0 1 0,-1 0 20 0,1 2-2 15,2 1-17-15,-1 0-33 0,1 2 33 0</inkml:trace>
  <inkml:trace contextRef="#ctx0" brushRef="#br0" timeOffset="56405.83">528 2324 113 0,'-6'-14'253'16,"1"3"20"-16,1 1-28 0,4 10-52 0,-7-16-14 15,2 7-62-15,5 9-32 0,-8-15-31 0,8 15-15 16,-7-12-8-16,7 12-27 0,-5-11 10 0,5 11-5 16,-7-7-7-16,7 7-2 0,0 0 3 0,0 0 4 15,0 0-11-15,0 0 10 0,-2 15-4 0,6-4 0 16,-1 3-5-16,0 3 4 0,3 2 1 0,1 1-11 15,-1 1 12-15,2 0-4 0,1-1 1 0,-1-1-6 16,1-1 6-16,3-1 4 0,-1-2-8 0,0 0 7 16,0-3-2-16,0-3-1 0,3-1 2 0,-3-2 5 15,0-1 0-15,1-4 2 0,1-1 11 0,1-1 6 16,1-5 7-16,5-5 14 0,0-3-5 0,3-4-2 16,2-4-7-16,2-4 33 0,-2-1-13 0,4-2 26 15,-3-3-28-15,1-1 27 0,2-2-47 0,3-6 5 16,-1 0-5-16,-4 6-6 0,-1-1-3 0,0 3-11 0,-3-2 2 15,1 3-3-15,-2 0-4 0,-1 3 4 16,-6 5-6-16,1 2-4 0,-4 3 13 0,-2 2-6 16,-2 4-17-16,0 0-4 0,-3 1-18 0,0 3-19 15,0 0-35-15,-5 9-48 0,4-11-37 0,-4 11-43 0,0 0 22 16,0 0-34-16,0 0 39 0,-14 10-165 0,6 2 192 16</inkml:trace>
  <inkml:trace contextRef="#ctx0" brushRef="#br0" timeOffset="56838.31">235 2778 94 0,'0'0'258'15,"-14"-4"-78"-15,14 4-39 0,-9-4-39 0,9 4-23 16,0 0-15-16,0 0-14 0,0 0-14 0,0 0-6 16,-7 7-7-16,7-7-2 0,7 14-6 0,-1-6-4 15,-1 1 6-15,1 3-5 0,4 0-7 0,-3 0 3 16,3 1 5-16,4 0 0 0,-1 0-4 16,1-1-3-16,0 0-1 0,2-5 6 0,-1 0 43 0,3-2 14 0,0-2 4 15,2-3 21-15,-1-3-17 0,5-3 27 16,5-5-21-16,2-6 16 0,3-2-39 0,-1-5 15 15,2-4-16-15,7-5 11 0,-1-4-2 0,1-3 7 0,-1-2-3 16,-1-2-22-16,3-3 2 0,-1 1 36 0,-1-3-49 16,0 1 34-16,-1 1-49 0,-2 0 40 0,0 1-49 15,-1 3 22-15,-4 4-33 0,-6 4-2 0,-3 3-2 16,1 3 1-16,-3 3 3 0,-6 4-9 0,0 1 8 16,-3 5 3-16,-1 3-5 0,-3 1 9 15,-2 1-4-15,-1 3-4 0,1 0-4 0,-2-1-28 0,-5 9-32 16,8-10-57-16,-8 10-44 0,5-9-61 0,-5 9-89 15,0 0 29-15,8-11-209 0,-8 11 18 0</inkml:trace>
  <inkml:trace contextRef="#ctx0" brushRef="#br0" timeOffset="56988.51">1508 1899 171 0,'0'0'148'0,"0"0"3"0,-9 8-82 16,9-8 23-16,-7 6-105 0,7-6 14 0,-7 8-76 16,7-8 29-16,-2 11-110 0,2-11 40 0</inkml:trace>
  <inkml:trace contextRef="#ctx0" brushRef="#br0" timeOffset="65721.12">605 4221 182 0,'0'0'183'0,"0"0"-59"0,0 0-29 15,-10 5-29-15,10-5-20 0,0 0-11 0,0 0-7 16,0 0-12-16,0 0-4 0,-2 10 5 0,2-10-9 15,5 7 0-15,-5-7 1 0,7 8-1 0,-7-8-9 0,9 6 1 16,-9-6 13-16,15 8-4 0,-15-8-3 0,20 2 3 16,-20-2 16-16,21 0-8 0,-8-1 8 0,-1-2 10 15,3 0 5-15,0-3 8 0,0 0 0 0,3-3 8 16,-1-1-5-16,0-1 14 0,0 0 3 0,-1-2-1 16,0 1 15-16,-3-2-12 0,0 0 14 0,-4 2-13 15,-1 0 11-15,0-1 3 0,-3 1-9 0,-1 1-9 16,-2-1 24-16,-2 12-50 0,0-20 22 0,0 20-36 15,-2-19 25-15,2 19-55 0,-6-14 40 0,6 14-42 16,-9-9 30-16,9 9-35 0,-12-4 30 0,12 4-37 16,-15 1 33-16,15-1-30 0,-18 7 31 15,9-1-32-15,-2 2 2 0,1 2 1 0,2-1 6 0,-1 4-4 16,-1-1 6-16,3 2-4 0,1 1-1 0,1 0 36 16,-1 1-34-16,4 1 31 0,0 0-37 0,-1 0 29 15,3 0-26-15,3 1 30 0,-1-1-26 0,2-1 25 16,1 1-32-16,1-3 35 0,1 1-42 0,2-1 42 15,0-1-34-15,2-2 31 0,1-1-33 0,5 0 35 16,-1-4-33-16,0 1 29 0,4-3-41 0,0 0 9 0,0-2-90 16,-1-1-42-16,0-1-21 0,0 0-16 0,-1-3 13 15,1 1-15-15,-2-3 13 0,-2-1 7 16,1-1 16-16,-3 0 21 0,-1-4 15 0,-1-1 10 16,-4 0 3-16,-1-1 23 0,0-2 6 0,-3 1 47 0,-2-2 28 15,-1 1 15-15,-1-1 50 0,0 1 7 0,-2 2 24 16,0 1 9-16,-1-1-13 0,2 2 11 0,0 2 7 15,2 9-17-15,-5-17-1 0,5 17-12 16,-4-13-17-16,4 13-13 0,-2-11-22 0,2 11-8 0,0 0-7 16,-1-14-9-16,1 14-2 0,0 0 3 0,0 0-2 15,5-9-7-15,-5 9 5 0,0 0-1 16,15 0-4-16,-15 0 2 0,17 6 3 0,-9-1-17 0,2-1 12 16,1 0 6-16,0 3 4 0,1 1-8 0,0 0 8 15,1-2-4-15,-3 2 2 0,3 0-2 0,1 0 16 16,-3 0-9-16,3-2-5 0,-1 0-63 0,-2-1-28 15,3 1-56-15,-3-3-20 0,3 0-18 0,-4 0-109 16,-10-3 256-16</inkml:trace>
  <inkml:trace contextRef="#ctx0" brushRef="#br0" timeOffset="65939.83">1375 4066 111 0,'-9'-12'227'0,"3"2"-59"15,-1 4-11-15,2-2-20 0,5 8-26 0,-13-14-8 16,13 14-24-16,-12-9-17 0,12 9-15 0,-11-4-3 0,11 4-14 15,-13 0-12-15,13 0 1 0,-14 7-9 16,5-1 0-16,-2 4-5 0,2 2 2 0,-5 3-3 16,3 2-4-16,-2 4 4 0,-1 3 3 0,2 2-1 0,-2 0 1 15,2 2 1-15,-2 5-4 0,1 0 9 0,2-2-11 16,0-2 13-16,2 1-9 0,3-1 6 0,-1 0-3 16,2-4 12-16,2-2-9 0,1-2-15 15,2-1-71-15,2-3-74 0,1-1-44 0,2-3-141 0,0 0 209 16</inkml:trace>
  <inkml:trace contextRef="#ctx0" brushRef="#br0" timeOffset="66389.49">1532 4042 41 0,'-1'-15'378'0,"-1"2"-107"0,-1 2-20 16,-2 0-23-16,1 3-68 0,-3-3-19 0,3 3-43 15,-3 2-3-15,7 6-55 0,-9-14 22 0,9 14-32 0,-9-6 15 16,9 6-28-16,0 0 15 0,-15 3-26 16,15-3-6-16,-14 15 1 0,7-5 6 0,0 3-7 15,0 2 1-15,2 0 1 0,-1 1 3 0,3 0-10 16,1 2 9-16,1-1 2 0,-1 0 0 0,3 0-7 16,0-1 2-16,1-1 24 0,0 0-34 0,2-2 27 0,0-1-22 15,1-2 21-15,2 1-27 0,-2-3 20 16,1-1-14-16,1-1 21 0,-7-6-19 0,14 10 19 0,-14-10-19 15,15 2 20-15,-15-2-18 0,14 0 21 0,-14 0-31 16,11-6 30-16,-11 6-21 0,11-9 19 0,-11 9-27 16,11-15 24-16,-8 5-23 0,-1-1 22 15,1-1-25-15,-2-1 22 0,-1-1-21 0,0 0 20 0,0-1-1 16,0 1 24-16,0 2-29 0,0 12 39 0,-1-23-28 16,1 23 29-16,-1-16-35 0,1 16 21 0,-2-14-40 15,2 14 32-15,0 0-34 0,0-15 27 16,0 15-29-16,0 0 29 0,0 0-30 0,0 0 31 0,0 0-31 15,0 0 12-15,8 8-1 0,-8-8 24 0,5 11-33 16,-5-11 34-16,10 17-30 0,-6-9 17 0,3 2-24 16,1 1 42-16,2-3-33 0,-1 3-23 0,0-4-114 15,2 2-71-15,0-2-62 0,-2-2-230 0,2 1-4 16</inkml:trace>
  <inkml:trace contextRef="#ctx0" brushRef="#br0" timeOffset="67322.03">1707 3928 207 0,'-7'-8'343'0,"7"8"-102"0,0 0-50 0,-8-7-49 15,8 7-22-15,0 0-38 0,0 0-12 16,0 0-22-16,0 0 1 0,-2 14-24 0,2-14 4 16,2 14-14-16,2-4 15 0,0 0-28 0,-1 0 7 0,4 4 2 15,-2-1-9-15,2 2 12 0,-2-2-10 16,2 0 9-16,0 1-11 0,0-1 3 0,0-1 0 0,-2 0-12 15,0-2 6-15,0-1 3 0,0-1 6 0,-5-8-9 16,7 17 12-16,-7-17-9 0,4 11 12 0,-4-11 17 16,4 9 85-16,-4-9-2 0,0 0 48 0,3 12-69 15,-3-12 27-15,0 0-78 0,0 0 37 16,0 0-53-16,-9-3 31 0,9 3-49 0,-9-10 35 0,2 2-49 16,1-2 33-16,-1-2-38 0,0-1 39 0,0-5-42 15,-2-1 41-15,3-1-43 0,1-1 39 0,1-1-39 16,1 4 37-16,2 0-3 0,-1 3-6 0,-1 1-4 15,2 1 1-15,-1 2-3 0,2-1-3 0,0 12-3 16,-2-16-2-16,2 16 0 0,0-11-2 0,0 11 2 16,0 0-35-16,0 0 42 0,13-3-33 0,-13 3 42 15,11 6-38-15,-4 0 38 0,1 1-34 0,1 4 36 16,-1-2-36-16,1 2 37 0,1 2-39 0,-1-1 44 16,-1 0-40-16,2 1 37 0,-1 0-39 0,-3-1 40 15,3 0-41-15,-2 0 41 0,1-2-34 0,-3 0 33 0,1-2-38 16,-1-1 36-16,-5-7-31 0,9 15 31 15,-9-15-33-15,7 10 42 0,-7-10-35 0,5 7 46 16,-5-7-30-16,0 0 38 0,0 0-47 0,0 0 39 16,0 0-46-16,0 0 39 0,6-7-50 0,-6 7 46 15,0-17-54-15,2 6 50 0,-1-1-35 0,-1-2 37 0,1-3-40 16,0 1 37-16,2-1-1 0,-1 0-9 16,-1 4-12-16,0 0 12 0,-1 1 4 0,0 12-4 0,3-18-11 15,-3 18 2-15,2-15-4 0,-2 15-9 0,1-12 4 16,-1 12 2-16,0 0 5 0,2-13-1 0,-2 13 2 15,0 0-3-15,0 0-38 0,0 0 47 0,0 0-39 16,13 3 45-16,-13-3-38 0,8 8 41 0,-8-8-43 16,9 9 37-16,-9-9-27 0,12 12 36 0,-4-6-42 15,-1 1 42-15,2 0-38 0,0-2 11 0,2 1-8 16,0 0 43-16,4-1-40 0,-2-1 36 0,-1 0-40 16,2-3 46-16,-1 1-47 0,2-2 44 0,-2-2-2 15,1 1-40-15,-1-2 38 0,2-1-8 0,-2-2-29 16,-2 0-5-16,1-2-4 0,-2-2-11 0,-1-1 5 15,1-1 1-15,-5 1 6 0,1-4-19 0,-2 1 16 16,-3-2-1-16,-1-1-20 0,-2-2 31 0,-1-3-28 16,-1 2 38-16,-1-3-32 0,0 1 35 0,-2 0-31 15,1 3 20-15,0-1-2 0,0 5 11 0,1 0 41 16,0 2-33-16,0 4 32 0,1-1-43 0,2 1 24 0,2 9-26 16,-6-15 27-16,6 15-34 0,0 0 33 15,-5-10-36-15,5 10 34 0,0 0-39 0,0 0 44 16,-3 14-32-16,3-14 33 0,2 21-34 0,-1-4 33 0,3 0 0 15,0 5-2-15,1 7-34 0,2 1 43 0,3 8-45 16,0 2 35-16,-2 0-20 0,3 2 18 0,-1 0-30 16,0 0 27-16,3-1-31 0,-2 2 39 0,2-1-24 15,1-2 33-15,-3 2 1 0,3-3-20 0,1-3 12 16,-1-3-12-16,0 1-11 0,-1-7 20 0,0-4-24 16,-1-1 25-16,0-3-20 0,-1-2-3 0,-1-3-86 15,-2-2-1-15,-1-1-12 0,-1-4-58 0,-6-7-65 16,6 8-14-16,-6-8-34 0,0 0-163 0,0 0 93 15</inkml:trace>
  <inkml:trace contextRef="#ctx0" brushRef="#br0" timeOffset="67588">2261 4009 57 0,'-6'-24'291'0,"0"2"-65"0,1-1-51 16,1 1-8-16,0 3 0 0,3 2-2 0,-2-1-59 0,2 0-6 15,1 2-48-15,0 2 32 0,1 1-31 0,-1 1 4 16,3 0-26-16,-2 2 4 0,-1 10-19 0,7-17 6 15,-7 17-17-15,8-10 9 0,-8 10-14 0,11-3 15 16,-11 3-15-16,14 4 20 0,-5 3-26 0,1 2 22 0,-1 1-16 16,-1 3 11-16,1 3-13 0,0 1 17 15,-1 2-18-15,-1 1 14 0,-2 1-13 0,2 0 14 16,-3 2-17-16,-1-1 16 0,-2-3-14 0,-1 1 14 0,-1 0-20 16,-1 0 24-16,-1 1-18 0,-4-2 15 0,0-1-7 15,1-2 22-15,-2-1-17 0,-2-3 26 0,0 1-44 16,0-4 2-16,-1 0-51 0,-1-4-58 0,0 0-37 15,-1-4-66-15,0-2-41 0,-2-4-123 0,1-1 163 0</inkml:trace>
  <inkml:trace contextRef="#ctx0" brushRef="#br0" timeOffset="67839">2209 3527 267 0,'4'-10'251'0,"-4"10"-51"0,6-15-61 0,-6 15-20 15,3-10-23-15,-3 10-22 0,0 0-9 0,13-4-14 16,-13 4-12-16,11 5-11 0,-4 0-1 0,0 1-8 0,3 1 6 16,-1 2-6-16,1 3 0 0,2 1-3 15,0 2 1-15,-1 1-4 0,2 0 3 0,-2 1-3 0,1 0 7 16,-1 2-11-16,-1-1 4 0,1 1-8 0,-1 1 9 16,-1-1-10-16,1 1 13 0,-2-1-12 0,1 0 16 15,-1-2-12-15,0 2 12 0,-1-4-5 0,-1 0 13 16,0-1-49-16,-1-2-27 0,0 1-57 0,0-5-53 15,-1 1-17-15,-4-9-28 0,6 12-109 0,-6-12 231 16</inkml:trace>
  <inkml:trace contextRef="#ctx0" brushRef="#br0" timeOffset="68273.08">2555 3701 176 0,'0'0'182'16,"0"0"-64"-16,0 0-31 0,3-9-22 0,-3 9-5 0,0 0-17 15,0 0-4-15,0 0-13 0,15 1 5 0,-15-1-8 16,11 3 2-16,-11-3-7 0,13 0 4 0,-13 0 40 16,18 2-3-16,-18-2-4 0,23-2-8 0,-11 0 6 15,1-1-11-15,2 0 2 0,-1-1 4 16,0-1 2-16,-2-1-3 0,1 0 36 0,-2 1-23 0,-1-2 8 16,1-2-34-16,-2 2 17 0,-2-1-26 0,0 0 12 15,-1-2-21-15,-2 0 25 0,-1-1-26 0,-3 11 13 16,1-21-20-16,-3 12 10 0,-2-2-19 0,-1 2 12 15,-2 1-21-15,0 0 14 0,-2 1-26 0,-3 3 23 16,1 2-26-16,-1 2 17 0,-2 0 11 0,-1 4-11 16,0 2 14-16,0 0-21 0,0 3 24 0,0 1-16 15,0 3 14-15,2-1-14 0,0 3 11 0,3-1-8 16,2 0 12-16,1-1 1 0,1 2 0 0,2-2-3 16,1 0 2-16,2-1-16 0,0-2 19 0,1-10-17 15,4 21 17-15,1-13-13 0,2 3 20 0,1-5-13 16,2-2 16-16,2 2-13 0,3-3 13 0,3-2-3 15,0-1-1-15,4-2-3 0,2-2-4 0,2-1 3 16,-2 0 5-16,1-2-23 0,0 1 6 0,-1-2 1 16,0 0 22-16,-3-1-20 0,0 0 19 0,-2 0-24 15,-1 0 14-15,-3 1-71 0,-2 1-30 0,1-1-43 16,-3 1-40-16,-1 1-25 0,0 0-39 0,-2 2-157 16,-8 4 150-16</inkml:trace>
  <inkml:trace contextRef="#ctx0" brushRef="#br0" timeOffset="68672.46">582 5264 19 0,'-18'12'188'0,"7"-4"-38"15,11-8-39-15,-7 8 6 0,7-8 1 0,12-2 22 16,6-4-4-16,9-6-3 0,13-7-14 0,14-9 10 16,9-3-31-16,7-4-19 0,20-13 1 0,3-3 2 15,4-2-17-15,4-3 25 0,3-3-26 0,4-1 22 16,2 0-33-16,-1-1 27 0,1 2-28 0,-5-1 32 16,-1 2-46-16,-6 2 39 0,-3 1-48 0,-5 5 28 15,-3 0-43-15,-18 11 35 0,-3 1-42 0,-4 2 6 16,-4 2-3-16,-4 2 36 0,-4 1-42 0,-5 3 33 0,-9 6-3 15,-4-1-8-15,-2 3-20 0,-6 3 19 0,-2 2-7 16,-4 3-4-16,0-2-6 0,-2 3 1 16,-3 1 2-16,-2 1-6 0,-1 3 4 0,1-3-5 0,-3 3-4 15,-1 1 0-15,-7 5-5 0,14-10-9 16,-14 10-23-16,11-8-27 0,-11 8-56 0,9-6-53 16,-9 6-48-16,10-7-51 0,-10 7-9 0,8-7 32 15,-8 7-189-15,10-11 90 0</inkml:trace>
  <inkml:trace contextRef="#ctx0" brushRef="#br0" timeOffset="69021.91">3328 3310 46 0,'0'0'250'15,"-15"-7"-75"-15,15 7-51 0,-12-3-33 0,12 3-29 16,0 0-15-16,0 0-9 0,-14 2-7 0,14-2-3 15,0 0-11-15,-4 8-2 0,4-8-1 0,0 0 0 0,3 10 1 16,-3-10-3-16,5 7 4 0,-5-7 9 16,10 8 5-16,-10-8 15 0,15 6-3 0,-15-6-7 15,16 4 20-15,-16-4 28 0,15 3 57 0,-15-3-6 16,13 0 37-16,-13 0-45 0,13-2 22 0,-13 2-55 16,12-5 29-16,-12 5-48 0,9-7 45 0,-9 7-60 15,6-8 20-15,-6 8-49 0,2-10 28 0,-2 10-48 16,-2-11 33-16,2 11-44 0,-5-9 40 0,5 9-43 15,-10-8 30-15,10 8-40 0,-14-6 36 0,14 6-42 0,-15-5 29 16,15 5-59-16,-16-2 23 0,16 2-74 0,-14 1 12 16,14-1-40-16,-16 6-15 0,16-6-38 0,-13 10-14 15,6-2-8-15,2 1-5 0,-2 1-13 0,3-2-167 16,0 4 159-16</inkml:trace>
  <inkml:trace contextRef="#ctx0" brushRef="#br0" timeOffset="69372.3">3529 3667 139 0,'0'0'179'0,"9"8"-41"16,-9-8-3-16,12 5 0 0,-12-5-20 0,16 4-8 15,-16-4 13-15,18 1-9 0,-18-1-12 0,21-3-1 16,-11-2 7-16,1 1 5 0,-1-1-17 0,-1 0 15 15,2-3-41-15,-3 1 42 0,1-2-30 0,-1-1 12 16,-2 1-48-16,-1-2 40 0,-2 1-55 0,1-1 31 0,-2 0-50 16,-2 11 42-16,0-20-55 0,0 20 32 0,-6-19-35 15,2 12 30-15,-3 0-33 0,-3 0 32 16,1 3-37-16,-2 1 34 0,-1 2-35 0,0-1 32 16,12 2-29-16,-25 0 28 0,14 2-34 0,-1-1 34 0,1 2-50 15,1 1 58-15,0 2-44 0,0-2 40 0,3 3-32 16,0 0 33-16,0 0-4 0,2 2-1 0,1 0-2 15,0-2-11-15,4-7 9 0,-2 19-2 0,2-19 2 16,3 17-5-16,-3-17-12 0,7 16-43 0,-2-9-67 16,2 0-59-16,-1 0-59 0,1 0-45 0,0-1-247 15,0-1-29-15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9-23T09:58:46.795"/>
    </inkml:context>
    <inkml:brush xml:id="br0">
      <inkml:brushProperty name="width" value="0.05292" units="cm"/>
      <inkml:brushProperty name="height" value="0.05292" units="cm"/>
      <inkml:brushProperty name="color" value="#FF0000"/>
    </inkml:brush>
  </inkml:definitions>
  <inkml:trace contextRef="#ctx0" brushRef="#br0">5001 4532 56 0,'-12'3'162'0,"12"-3"-28"16,-10 3-20-16,10-3-17 0,0 0-5 0,-14 3-14 15,14-3-17-15,0 0-10 0,0 0-9 0,-13 4-3 16,13-4-5-16,0 0-1 0,0 0-2 0,0 0-3 15,0 0 12-15,0 0 4 0,0 0-4 0,0 0 21 16,0 0-14-16,11-6 1 0,3 2-44 0,2-3 38 16,6 1-11-16,3-2-7 0,6 0-4 0,1 0 0 15,1 1-5-15,1 0-3 0,-1-1-1 0,-2 2-3 16,-3 2-1-16,-1-1 3 0,-1 1-1 0,-6 2 1 0,0 0-54 16,-2 0-48-16,0 1-48 0,-3-1-57 0,-2 2-144 15,-13 0 201-15</inkml:trace>
  <inkml:trace contextRef="#ctx0" brushRef="#br0" timeOffset="216.03">5246 4475 197 0,'-8'4'167'0,"8"-4"-55"0,-13 9-20 15,13-9-9-15,-11 13-13 0,6-5 22 0,1 3 3 16,1 0-13-16,1 4 27 0,1 0-14 0,0 4-20 15,1 0-15-15,1 2-20 0,0 3 4 0,2 2-16 16,0-1 4-16,1 0-12 0,0 1 6 0,3 1-13 16,-2-1 12-16,0-1-4 0,0-1-2 0,0 0-6 15,0-1 3-15,2-2 1 0,0-1-1 0,-1 0 0 16,-1-3 9-16,1-2-2 0,2 0-62 0,-2-4-79 16,1 2-69-16,0-4-249 0,0-1 94 0</inkml:trace>
  <inkml:trace contextRef="#ctx0" brushRef="#br0" timeOffset="917.04">5483 4861 218 0,'0'0'294'16,"9"-13"-80"-16,-9 13-47 0,12-12-38 0,-12 12-29 16,13-10-18-16,-13 10-18 0,17-7-16 0,-17 7-9 0,17-3-12 15,-17 3 4-15,19-1-19 0,-19 1 8 0,19 5-11 16,-8-1 3-16,-2 1-33 0,0 2 34 0,-1 1-2 15,0 2 1-15,-2-1-4 0,-1 1 0 0,-1 1-19 16,2-1 22-16,-5 0-11 0,1 0 11 0,-2-10-13 16,0 20 11-16,0-20 20 0,-2 15 61 15,2-15 31-15,-3 14 35 0,3-14 24 0,-5 10-16 0,5-10-20 16,0 0-25-16,-7 11-24 0,7-11 2 0,0 0-9 16,0 0-11-16,-12-6-5 0,12 6-6 0,-5-10-8 15,5 10-13-15,-4-15-8 0,4 15-9 0,0-21-3 16,3 9-11-16,0 1-5 0,1-2 10 0,1-1-9 15,3 2 12-15,-1-1-24 0,3 0 6 0,-1 0-79 16,3 0 10-16,1 0-29 0,0 0-14 0,-1 3-10 16,0-1-30-16,0 1 1 0,2 0-30 0,-2 0-9 15,2 1 15-15,-2 0 6 0,2 0 23 0,-2 1 18 16,-1-1 15-16,1 1 21 0,-3 1 16 0,-1 0 14 16,0 1 11-16,-8 6 7 0,12-10 7 0,-12 10-1 15,6-8 4-15,-6 8-1 0,0 0 12 0,0 0 19 0,0 0 19 16,0 0-1-16,0 0 4 0,-9 2 35 15,9-2-11-15,-12 11-11 0,5-3-1 0,0-1-11 16,-1 4-3-16,1 0 2 0,-2 1 33 0,1 2 2 16,-1-2-12-16,0 2-28 0,2 3 16 0,0-2-11 0,1 1 3 15,1-1-13-15,-2-1 16 0,4 1-7 0,0-1-2 16,1-2-3-16,1-1-1 0,1-11-2 0,0 19-2 16,0-19 7-16,5 14-4 0,-5-14-3 0,10 8 1 15,-10-8 2-15,14 0 2 0,-14 0-2 0,20-4 0 16,-9-1-1-16,2-2-3 0,-1-1-2 0,-1-1 2 15,0-2-2-15,-3-1-4 0,0 1 3 0,-1-3-4 16,-2 0-2-16,0 1-10 0,-3-1 41 0,-1-1 1 16,0 2 14-16,-1 0-8 0,-1 0-38 0,1 0 38 15,-1 2-25-15,1 11 51 0,-2-20-50 0,2 20 21 16,0-15-34-16,0 15 24 0,-2-13-32 0,2 13 27 16,0 0-37-16,0-12 30 0,0 12-31 0,0 0 36 15,0 0-34-15,0 0 28 0,0 0 1 0,0 0-3 16,1 13-5-16,-1-13 5 0,2 15-4 0,-2-15 0 0,1 20-1 15,-1-8 7-15,0 0-2 0,1 1 0 16,-1 0-1-16,2-1 1 0,-2 0-65 0,2 0-85 16,0-2-74-16,-2-10-64 0,7 18-240 0,-7-18-16 15</inkml:trace>
  <inkml:trace contextRef="#ctx0" brushRef="#br0" timeOffset="1817.04">6180 4504 98 0,'2'-18'434'0,"0"2"-84"0,0 1-25 0,0 2-45 16,0 3-36-16,-1-1-56 0,-1 11-45 0,2-14-32 15,-2 14-25-15,0 0-19 0,3-13-21 0,-3 13-5 16,0 0-19-16,3 10 18 0,-3-10 4 0,2 24 9 16,-1-6-15-16,-1 6 4 0,0 4-8 0,-2 9 6 15,-1 7-9-15,-1 3-5 0,-1 3-3 0,-1 2-8 16,-2-1 8-16,1 2-16 0,0 0 20 0,1 0-12 15,1 0 8-15,1 0-7 0,0 0 3 0,4-2-12 16,1-1 6-16,4 0-7 0,0-4 3 0,1-1-7 16,2-3 14-16,3-2-9 0,0-4 14 0,1-1-27 15,0-7 24-15,-1-3-14 0,3-2 9 0,-4-3-12 16,0-3 17-16,2-2-16 0,-2-4 13 0,0-3-10 0,0-2 17 16,-1-3-21-16,-9-3 15 0,19-1-18 0,-7-6 19 15,-2-3-29-15,0-3 33 0,1-5-18 16,-4-2 11-16,-1-2-15 0,-3-3 17 0,-3-1-21 15,-2-2 12-15,-2-3-19 0,-5 0 9 0,-5-4-16 0,-4 1 15 16,-4 1-16-16,-2 3 16 0,-3-1-15 0,-2 1 13 16,-1 3-13-16,-3 0 14 0,1 1-13 15,0 1 26-15,2 2-23 0,0 0 15 0,5 1-15 0,2 3 12 16,4-1-3-16,3 1 11 0,3 3-18 0,2-1 14 16,2 0-6-16,4 2 7 0,-2-1-8 0,7 2 2 15,1-2-5-15,3 1 5 0,3 0-6 16,3-2 6-16,2 0 0 0,6-1 1 0,3 0-3 0,1 1-3 15,2 0 4-15,2 0 4 0,1 1-2 0,-1 0 1 16,0 2-3-16,-2-1 3 0,-1 2 2 0,-4 2 6 16,-2 1-7-16,-4 1 3 0,0 1-2 0,-3 1 7 15,0 0-9-15,-2 1 7 0,-1 0-13 0,-7 6 6 16,11-10 0-16,-11 10-1 0,6-8-7 0,-6 8 6 16,0 0-5-16,0 0 1 0,0 0 2 0,0 0-4 0,0 0 5 15,0 0 4-15,0 0-2 0,-11 14-2 16,8-4 1-16,-1 3 7 0,0 4-1 0,1 2-7 15,-1 2 5-15,2 4-3 0,0 3 4 0,1 0-4 16,1 5 12-16,2 2-6 0,1 0 3 0,1-1 1 0,0 2 0 16,2 3 4-16,1-5-17 0,1 5 16 0,0-7 2 15,1 0-5-15,1-2 4 0,0-2-7 0,0-2 6 16,2-2-13-16,-3-4 14 0,0-3-8 0,0-1 9 16,-1-5-9-16,0 0 12 0,-1-4-12 0,1-1 8 15,-8-6-1-15,13 4 5 0,-13-4-9 0,13-3 3 16,-13 3 12-16,12-11-22 0,-8 0 13 0,-1-3-23 15,-1-3 1-15,-1-2-21 0,-1-3-15 0,-1-4 0 16,0-1 0-16,0-1 12 0,-1 0-5 0,2 0 16 16,-1 3 3-16,1 2 5 0,0 3 3 0,0 2 3 15,0 0-1-15,0 5-5 0,0 0 8 0,0 13 0 16,1-23-1-16,-1 23 2 0,0-17 2 0,0 17-3 16,1-15-3-16,-1 15 5 0,1-12-2 0,-1 12-1 15,2-10-1-15,-2 10 2 0,0 0 1 0,10-8-4 16,-10 8 6-16,0 0 2 0,20 3-1 0,-20-3-1 15,14 7-1-15,-6-3 6 0,-1 2-8 0,0 1 7 16,1-1 5-16,-3 2-3 0,2-1 0 0,-2 0 8 16,-5-7-2-16,10 13-6 0,-10-13-96 0,9 12-25 0,-9-12-51 15,7 7-53-15,-7-7-45 0,0 0-283 16,9 5-62-16</inkml:trace>
  <inkml:trace contextRef="#ctx0" brushRef="#br0" timeOffset="1944.49">6547 4729 21 0,'-5'-9'258'0,"5"9"-67"16,-9-13-41-16,9 13-35 0,-6-10-24 0,6 10-25 16,-5-9-15-16,5 9-7 0,0 0-8 0,-7-9-23 15,7 9-47-15,0 0-32 0,0 0-34 0,0 0-28 16,0 0-97-16,0 0 72 0</inkml:trace>
  <inkml:trace contextRef="#ctx0" brushRef="#br0" timeOffset="2184.51">6778 4577 224 0,'8'-4'234'0,"-8"4"-53"0,0 0-45 0,0 0-9 15,0 0-19-15,-7 5-6 0,7-5 9 0,-10 10-16 0,3-2 17 16,-2 0-19-16,1 4 22 0,-1 1-11 16,-2 2-17-16,0 2-17 0,1 2-17 0,-2 0-5 15,3 0-10-15,0 1-3 0,1-1-2 0,1-1-11 16,2-2 4-16,1 0-7 0,0 0 0 0,2-1-6 15,0-2 4-15,2-1-2 0,0-12-1 0,2 22 9 16,0-11-5-16,3-2-4 0,1 0 3 0,1 0-3 16,2-2 4-16,1-2 4 0,1 1-14 0,4-2-68 0,-2-1-79 15,2-2-79-15,0-1-45 0,3-1-270 0,-2-4-38 16</inkml:trace>
  <inkml:trace contextRef="#ctx0" brushRef="#br0" timeOffset="2416.02">7078 4586 156 0,'0'0'363'0,"2"-17"-35"0,-2 17-59 16,0 0-25-16,1-15-84 0,-1 15-9 0,0 0-65 15,0 0 14-15,0 0-40 0,0 0-4 0,0 0-36 16,0 0 28-16,0 0-9 0,0 13-5 0,-1 0-9 16,0 4-1-16,-1 0-8 0,1 4 2 0,-1 3-4 15,1-1 5-15,-1 4-1 0,2-2-3 0,0-2 1 16,1 1-4-16,0-1 3 0,2 1-3 0,-1-5 2 15,0-1-1-15,1-1 7 0,-1-1-67 0,2-3-41 16,-2-1-51-16,1 0-28 0,0-4-28 0,-3-8-12 16,6 12-24-16,-6-12-179 0,0 0 130 0</inkml:trace>
  <inkml:trace contextRef="#ctx0" brushRef="#br0" timeOffset="2683.09">7048 4592 146 0,'-2'-22'273'0,"0"1"-68"0,2 0-31 0,0 2-38 0,2-2 65 15,0 0-63-15,0 2-11 0,1 0-39 0,0 0-5 16,2 1-26-16,-1 3 3 0,3-1-31 0,-1 4 12 16,-1 1-27-16,1 2 7 0,0 3-19 0,-6 6 13 15,15-7-14-15,-15 7 9 0,14 1-10 0,-14-1 10 16,17 11 0-16,-10-4-2 0,0 3 2 0,0 2 1 16,-1 0-4-16,-2 3 0 0,1-1 0 0,-2 2-1 15,0 1 2-15,-3 0-4 0,0 0 5 0,-1 0-2 16,-1 2-2-16,-1-3 0 0,0 2 4 0,-2 0-1 15,1-3 4-15,-3 1 1 0,2-1-8 0,0-1 10 16,0-1 7-16,1-3-5 0,0 0-67 0,4-10-44 16,-6 14-38-16,6-14-49 0,-3 10-89 0,3-10-146 15,0 0 124-15</inkml:trace>
  <inkml:trace contextRef="#ctx0" brushRef="#br0" timeOffset="3001.75">7350 4586 72 0,'-3'11'185'0,"3"-11"-40"0,-6 14 15 16,6-14-33-16,-4 18-27 0,2-8-17 0,0 2-27 15,2-2-5-15,0 4 35 0,0-1-8 16,2 0-9-16,1 1-20 0,0 0-5 0,3-1-8 0,-1-1 42 16,1 0-13-16,1 0 6 0,0-5-3 0,2 0 16 15,-1 0 47-15,0-2-12 0,1 0 0 16,-9-5-5-16,21 2-5 0,-21-2-6 0,21-1-13 15,-10-2-13-15,0-1-7 0,-2-1-24 0,-1-2 1 0,-1 0-12 16,2-4-4-16,-4 1-10 0,-1-1 0 0,-2-2-16 16,-1 0 13-16,0-2-11 0,-2 2 0 0,-2-1 0 15,0-1 1-15,-2 2-7 0,-1 0 2 0,0 2-4 16,0 2 1-16,-1 3 2 0,-1-1-2 0,-1 1 0 16,-1 3-10-16,10 3-30 0,-19-5-36 0,19 5-37 15,-18-2-34-15,18 2-2 0,-16 0-45 0,16 0-38 16,-13 2-28-16,13-2-264 0,-12 2-27 0</inkml:trace>
  <inkml:trace contextRef="#ctx0" brushRef="#br0" timeOffset="3999.94">7620 4395 24 0,'-3'-11'277'0,"1"-2"-47"0,0 3-60 0,0 0-31 15,0 0 43-15,2 10-15 0,-4-20-47 0,4 20-6 16,-3-17-12-16,3 17-3 0,-4-13-19 0,4 13-18 16,-2-12-24-16,2 12-6 0,0 0-11 0,0 0 1 15,0 0-9-15,0 0-4 0,-8 7 0 0,8-7-4 16,-3 23 5-16,1-6-5 0,0 2-24 0,-1 6 40 0,0 0-37 16,0 7 36-16,0 1-3 0,0-1-1 0,0 4-2 15,0-1 1-15,3 0-5 0,2-1-9 16,0-2 12-16,1-1 1 0,2-1 1 0,0-6 0 15,2 0 2-15,2-3-3 0,0 0-5 0,2-2 7 0,1-5 7 16,0 1 31-16,2-3-3 0,0-3-4 16,-1-2-11-16,3-3-11 0,-1-1 6 0,-1-2-4 15,0-2 23-15,-1 0-1 0,2-5-8 0,-2-1-6 0,0-2-14 16,0-5-7-16,0 1 11 0,-3-4-13 0,-1-1-14 16,0-1 13-16,-2 2-10 0,-3 0 1 0,0 2-10 15,-1 0 17-15,-1 2-13 0,0 3 30 0,-2 10 1 16,4-19 3-16,-4 19-12 0,2-15 4 0,-2 15-13 15,1-13-3-15,-1 13-5 0,0 0 1 0,2-13-8 16,-2 13 0-16,0 0-2 0,0 0 8 0,0 0-5 16,0 0 9-16,0 0-11 0,0 0 15 0,0 0-9 15,0 0 11-15,-3 9-14 0,3-9 12 0,-2 12-3 16,2-12 2-16,-3 14-1 0,3-14-10 0,0 14 12 16,0-14-2-16,2 14-28 0,-2-14-19 0,4 12-39 15,-4-12-48-15,6 7-42 0,-6-7-38 0,8 5-36 16,-8-5-4-16,0 0-20 0,19-3-181 0,-19 3 74 15</inkml:trace>
  <inkml:trace contextRef="#ctx0" brushRef="#br0" timeOffset="4283.04">7850 4328 113 0,'0'0'131'0,"0"0"-23"0,-14 1-40 0,14-1-2 16,0 0-13-16,-10 5 8 0,10-5 4 0,0 0-5 15,0 0-16-15,-8 7-3 0,8-7 31 0,0 0 23 16,0 0 28-16,0 0 24 0,0 0 23 0,0 0 12 16,0 0-11-16,0 0-36 0,0 0-30 0,0 0-9 15,0 0-3-15,0 0 2 0,0 0-29 0,-1-12-8 16,1 12-11-16,0 0-14 0,-1-15-2 0,1 15-10 16,-2-12-2-16,2 12-5 0,-3-11-5 0,3 11-3 15,-7-9-6-15,7 9 3 0,-8-6-2 0,8 6 6 16,0 0-28-16,-16 0-25 0,16 0-33 0,-14 6-20 15,14-6-31-15,-12 12-15 0,7-5-38 0,5-7-11 16,-9 16-22-16,9-16-255 0,-3 17 47 0</inkml:trace>
  <inkml:trace contextRef="#ctx0" brushRef="#br0" timeOffset="4766.02">8229 4473 358 0,'0'0'291'0,"6"-7"-81"0,-6 7-12 0,0 0-28 16,4-13-28-16,-4 13-22 0,0 0-27 16,-8-11-20-16,8 11-16 0,-10-3-11 0,10 3-9 0,-15 0-15 15,15 0-2-15,-16 3-5 0,7 1 3 0,-1 1-8 16,1 1-18-16,-1 1 23 0,0 2-40 16,1 2 42-16,2-2-2 0,-1 4-1 0,1-2-3 0,1 2-9 15,3-1 5-15,0 0 4 0,2-1 4 0,1 2-5 16,1-3-1-16,1 1 0 0,3 0 3 0,2-1 0 15,3 1-1-15,1-3 4 0,3 1-2 0,0-2 5 16,4-1-7-16,0 0-1 0,2-2 2 0,1-2 0 16,-1 0-5-16,0-2 0 0,2-2 0 0,-3 1 2 15,1-3-3-15,-2 0-31 0,0-1 40 0,-4-3-39 16,1-1 42-16,-3 1-39 0,-1-3 41 0,-2-1-5 16,-3 1 24-16,-1-3-41 0,-2 5 32 0,-3 9-41 15,2-18 34-15,-2 18-38 0,0-17 35 0,0 17-40 16,-3-12 36-16,3 12-39 0,-5-8 35 0,5 8-30 15,-9-5 32-15,9 5-29 0,0 0 30 0,-14 0-41 0,14 0 46 16,-10 5-38-16,10-5 33 0,-9 10-33 16,9-10 31-16,-8 15-28 0,8-15 33 0,-7 17 11 15,7-17 38-15,-1 18-29 0,1-18 7 0,3 21-23 0,1-11 19 16,0-1-28-16,2 1 21 0,2 0-26 0,1-1 20 16,2 0-22-16,1-2 16 0,3 0-14 15,-1-1 18-15,2 0-14 0,-1-1 14 0,2-3-15 16,-1 0 14-16,2 0-41 0,-4-2-40 0,1 0-81 0,-1-2-29 15,1-1-66-15,-3 0-53 0,1-2-266 16,0-1-62-16</inkml:trace>
  <inkml:trace contextRef="#ctx0" brushRef="#br0" timeOffset="5533.23">4435 4442 78 0,'6'-12'149'0,"-1"2"0"16,-5 10-39-16,9-16-24 0,-9 16 4 16,7-12-27-16,-7 12-14 0,7-10-15 0,-7 10-16 0,5-9-3 15,-5 9-6-15,5-7 0 0,-5 7-9 16,0 0 5-16,7-7-7 0,-7 7 2 0,0 0-4 0,0 0 5 15,15 0-10-15,-15 0 8 0,9 6-7 16,-2 0 3-16,0 3 4 0,0 3 42 0,2 6 9 0,0 3-15 16,0 5-3-16,0 5-3 0,0 8-1 0,-1 1 15 15,-1 4 9-15,-1 2-2 0,0 0-7 0,1 1-8 16,-1 0-10-16,0-2 3 0,1-1-5 16,2-1 0-16,-1-2 1 0,1-2-4 0,0-2-2 0,1-7-4 15,0-2 0-15,0 0 1 0,2-3 1 0,-3-3 1 16,1-2 0-16,1-2 2 0,-2-1 8 0,0-3 2 15,0-2-12-15,0-1-72 0,-2-3-49 0,1-1-76 16,1-2-43-16,-9-5-110 0,13 2 210 0</inkml:trace>
  <inkml:trace contextRef="#ctx0" brushRef="#br0" timeOffset="6150.61">4631 4423 21 0,'-9'-13'257'0,"2"2"-34"0,2 2-59 0,1-1-50 0,4 10-27 16,-4-17-20-16,4 17-19 0,5-17-9 0,2 7-13 16,2 2-7-16,8-3-2 0,2 1-5 15,7-3-3-15,9-2 5 0,4 1 11 0,5-1 1 0,6 1 1 16,12-3-2-16,6 1-1 0,4-1 11 0,4 2-5 15,4-1-6-15,6 1-11 0,1-2 4 0,3 3-2 16,3-1 2-16,20-3-10 0,2 1 4 0,-2-2-6 16,3 0 5-16,-2 2-4 0,-1-1 1 0,2-1 0 15,-3 0-1-15,-14 5-3 0,16-4 5 0,-18 3-8 16,0-1 5-16,-1 1-3 0,-5 0 5 0,-2 1 5 16,-2 1-2-16,-3-1-5 0,-5 1 3 0,-4 1-6 15,-6-2 1-15,-3 2-2 0,-11 3-7 0,-4-1 7 16,-2 1-6-16,-1 0 9 0,-3 0-8 0,-2-1 3 15,-1 1-2-15,-7 3-1 0,0-2-1 0,-1 0 9 0,-1-1-9 16,-2 4 5-16,-2 0-7 0,-4-1 7 16,-5 3-3-16,0 0-2 0,-3 1 0 0,-1 1 0 15,-3 1-11-15,-12 0 15 0,24 1-3 0,-24-1 4 16,19 3-5-16,-19-3 1 0,17 7 1 0,-17-7 6 16,13 10-3-16,-13-10 1 0,11 13 3 0,-11-13-5 15,8 16 1-15,-3-7 3 0,2 3 5 0,-1-1-10 16,0 4 2-16,3 2 4 0,0 1-9 0,0 3 54 15,2 2-15-15,1 4 6 0,-2-1-9 0,1 4-5 0,1-1-11 16,2 5 7-16,-1 0-8 0,0 0 9 0,0 0-23 16,-1-5 23-16,0 5-17 0,3 0 70 0,-4-5 5 15,0 0-12-15,4 4-14 0,-2-5-32 0,0 0 23 16,0 0-38-16,1-1 38 0,-1-1-41 0,0-1 31 16,1 1-8-16,-2-2-7 0,0-2 4 0,-1-1-8 15,-2-2 2-15,1 0 0 0,-2-2-2 16,-2-1 4-16,0-1-5 0,0 0 8 0,-2-2-2 0,-2 0-23 15,0-1-56-15,0 0-65 0,-2-12-72 0,0 18-64 16,0-18-296-16,-2 16-69 0</inkml:trace>
  <inkml:trace contextRef="#ctx0" brushRef="#br0" timeOffset="6882.86">4824 5566 182 0,'-20'1'202'15,"20"-1"-60"-15,-13 2-35 0,13-2-23 0,0 0-18 16,-15 3-20-16,15-3-17 0,0 0-11 0,-10 2-9 15,10-2-11-15,0 0-9 0,0 0-2 0,-9 5 4 16,9-5 31-16,0 0 42 0,0 0-2 0,0 0 14 16,12 7 0-16,-12-7 6 0,19-1-16 0,-4 0 4 0,5-3-8 15,4 0 14-15,9-2-6 0,11-3 3 16,3 2 0-16,7-4-7 0,12 0-6 0,6-2-10 16,2 0-4-16,5-1-10 0,2 1 1 0,2-1 9 15,5 1-10-15,2-3 3 0,3 3-7 0,3-1-1 0,2 0-35 16,17-2 36-16,-18 1-35 0,0 1 36 0,1 0-31 15,18-2 22-15,-19 2-27 0,1 0 35 16,2 0-39-16,-3 0 30 0,-1-1-30 0,-1 1 33 0,-2 0-30 16,-3 0 25-16,0-1-4 0,-4 2-4 0,-4 0 3 15,-3 0-6-15,-5 1 2 0,-5 0-7 0,-2 0 3 16,-16 4 2-16,0-3 3 0,-6 3 5 0,0-1 4 16,-5 0 11-16,-6 2-5 0,-2-1 9 0,0 1 0 15,-1-1-2-15,-1 1-10 0,0 0 2 0,0 0-6 16,1-1-14-16,-1 1-1 0,-1 0 4 0,-2 2 1 15,0 0-2-15,-1 0 1 0,0 0-6 0,-2 1-3 16,0 1 3-16,-4-1-6 0,-2 2 7 0,-1-1-3 16,-4 1-5-16,0 0 7 0,-1 2-2 0,-12 0-5 15,20-4 4-15,-20 4-2 0,15-2-2 0,-15 2 3 16,14-2 4-16,-14 2-4 0,11-3 2 0,-11 3-4 16,0 0 5-16,12-1-1 0,-12 1 3 0,0 0 4 15,0 0-24-15,0 0-56 0,0 0-28 0,0 0-21 16,-14 1-62-16,14-1-67 0,-16 1-44 0,16-1-272 0,-21 1-80 15</inkml:trace>
  <inkml:trace contextRef="#ctx0" brushRef="#br0" timeOffset="7549.31">11668 3934 52 0,'0'0'379'16,"0"0"-21"-16,0-13-28 0,0 13-60 0,0 0-64 0,0 0-38 15,-3-12-41-15,3 12-36 0,0 0-19 0,0 0-16 16,0 0-19-16,0 0-5 0,0 0-5 0,1 21-6 16,-1-8-4-16,1 6 0 0,0 1 7 0,2 5 59 15,0 6-24-15,1 2 0 0,0 2-20 0,3 5 4 16,0 0-13-16,0 3 3 0,1 1-6 0,2 0-3 16,-1 2 3-16,2 1-7 0,0 0-21 0,0-1 23 15,0 0 2-15,3 0-7 0,-3-3-9 0,0-1 11 0,1 0-3 16,-1-4 6-16,1-1-8 0,-2-6 6 15,-1-2-3-15,0-2 4 0,-2-5-13 0,1-1-39 16,-1-3-41-16,0-3-79 0,-1-2 11 0,-2-2-52 16,-4-11-20-16,8 13-49 0,-8-13-7 0,0 0-237 0,0 0 3 15</inkml:trace>
  <inkml:trace contextRef="#ctx0" brushRef="#br0" timeOffset="7818.2">11739 4421 298 0,'-1'-28'219'0,"-1"2"-6"0,2-1-62 0,2 0 8 16,0 2-16-16,1 0-38 0,4 1-11 0,-3 2-10 16,3 0-18-16,-2 3-9 0,3 4-19 0,-1 0-6 15,0 3-9-15,0 1-9 0,1 4 1 0,-1 1-7 16,-7 6-1-16,16-6-1 0,-16 6 1 0,18 3-7 16,-9 0 0-16,-1 2 1 0,-1 1 2 0,3 5 0 15,-5-2-1-15,-1 3 0 0,0 0 4 0,-2 1-3 16,-2 0 7-16,-2 3-5 0,-2 0 1 0,-1 3 1 15,-3 0 5-15,-2-1-5 0,-1-1-33 0,-3 1 46 16,3-2-34-16,-2 0 37 0,1-2-24 0,1-3 32 16,1 0-33-16,-1-1 42 0,5-3-58 0,-3 1-21 15,9-8-95-15,-13 9-30 0,13-9-61 0,-9 5-187 16,9-5 128-16</inkml:trace>
  <inkml:trace contextRef="#ctx0" brushRef="#br0" timeOffset="8517.26">11972 4318 264 0,'0'0'232'0,"20"-5"-25"0,-7 1-32 0,1-1-38 15,4-1-24-15,-3 0-33 0,6-2-7 0,1 0-21 16,0-1 25-16,5 1-21 0,-1-5 0 16,-1 3-16-16,-1 1-6 0,-4-1-6 0,0-1 7 0,-1 0-8 15,-2 0-6-15,0-2-10 0,-4 2 7 0,-1-1-17 16,-2 1 13-16,-4-1 41 0,1 0-18 0,-4 2 8 15,1 0-9-15,-4 10-12 0,3-17-7 0,-3 17-2 16,-6-13-3-16,6 13-7 0,-6-10 2 0,6 10 0 16,-13-5-6-16,13 5-1 0,-17 0 3 0,17 0-5 15,-19 6 10-15,7 1-12 0,-1 1 8 0,1 1 2 16,-1 1-3-16,2-2 3 0,-1 5-1 0,2-3 1 16,1 1-3-16,0 0 0 0,2 1 2 0,1-1-6 15,3-2 10-15,1 2-1 0,2-11 0 0,0 20-1 16,4-11 4-16,0-1 2 0,3 0-4 0,5 1-5 15,1-2 6-15,3-1 4 0,-1-1 2 0,4-2-1 0,0-1 2 16,4 0-2-16,-2-2-3 0,0-2 5 16,4 0-2-16,0-3-4 0,0-1 0 0,-2-2-4 15,-3-1-5-15,2-2 1 0,-1 0-1 0,-4 0 2 0,1-2-6 16,-2 1-2-16,-2 0 1 0,-3 0-3 0,0 1 2 16,-2 1 2-16,0 0-8 0,-3 3 3 0,-1-1 23 15,2 1-6-15,-7 7 1 0,7-12-3 16,-7 12 1-16,6-9-6 0,-6 9-18 0,7-8 12 0,-7 8 1 15,0 0-2-15,4-7 0 0,-4 7 7 16,0 0-3-16,0 0-6 0,0 0 6 0,6 13 0 16,-6-13 0-16,2 11-1 0,-2-11 8 0,2 14-5 0,-2-14-9 15,7 16 12-15,-3-7 1 0,2 0 0 0,2 0-2 16,-2-2 4-16,3 2-3 0,2-2-4 0,1 0 4 16,-1 0 5-16,3-1-1 0,1-4 2 0,3 2-5 15,-2-2 3-15,2-2-5 0,-3 0 9 0,4-1-3 16,-2-2 1-16,1-1-7 0,-2-1 3 0,-2-1-3 15,2-1-10-15,-5-3 7 0,-1-1-7 0,2 0 0 16,-5-2 7-16,-1 1 10 0,-3 1 1 0,1 0 10 16,-2 0 2-16,-2 11-7 0,0-20-4 0,0 20-2 15,-7-18-6-15,-1 12 3 0,1-1-12 0,-4 2 5 16,0 1 1-16,0 0-1 0,-3 2 2 0,3-1 1 16,-3 3-2-16,14 0-6 0,-27 2 8 0,16 0-2 15,0 0 1-15,-1 2 0 0,3-1 1 0,-1 1-18 16,10-4-40-16,-14 10-27 0,14-10-29 0,-9 8-27 15,9-8-32-15,-5 10-34 0,5-10-35 0,0 0-248 0,3 9 27 16</inkml:trace>
  <inkml:trace contextRef="#ctx0" brushRef="#br0" timeOffset="8799.18">13172 3845 139 0,'2'-19'414'15,"-2"19"-103"-15,2-13 22 0,-2 13-88 0,0 0-22 16,2-15-69-16,-2 15-12 0,0 0-55 0,0 0-1 16,0-12-44-16,0 12 16 0,0 0-36 0,0 0 20 15,2 13-10-15,-2-13-11 0,-2 22-2 0,2-6 1 16,-2 2-1-16,2 3-6 0,-2 4-7 0,2 2 8 16,-2 2-6-16,2 2 8 0,0 4 0 0,0-1-4 15,2 1 0-15,0 1-21 0,2 0 26 0,-1 0-19 16,3-1 24-16,1 4-23 0,2-2 28 0,-2-4-19 15,1-2 20-15,2-2-22 0,-3-1-42 0,1-3-74 16,-1-2-15-16,2-2-104 0,-4-4-3 0,1-1-21 16,-1-3-38-16,-1-3-129 0,-4-10 115 0</inkml:trace>
  <inkml:trace contextRef="#ctx0" brushRef="#br0" timeOffset="9068.82">13264 4238 50 0,'4'-24'247'0,"0"1"-29"0,1-1-58 0,1-1-33 16,4 0-10-16,-1 4-14 0,2 1-25 0,0 1-13 0,0 3-14 16,-2 1-16-16,1 3-7 0,0 1-7 0,-3 4-9 15,0 1 4-15,-7 6-11 0,16-6 2 0,-16 6-3 16,15 0 1-16,-15 0-1 0,16 5-3 0,-16-5-3 16,13 12-1-16,-7-4 7 0,-2 0 43 0,0 3-19 15,-2 0 9-15,1 2-5 0,-3-1 2 0,-2 2-5 16,-1 2-3-16,-1 1 92 0,0 0-23 0,-4 1-18 15,-1 0-15-15,1-1-15 0,0-3-5 0,-1 0-6 16,1 0-5-16,1-1-3 0,-3-1 1 0,2 0-2 16,1-1 1-16,1-3-26 0,0-2 36 0,6-6-54 15,-10 11-56-15,10-11-50 0,0 0-78 0,0 0-36 16,-13-1-265-16,13 1 3 0</inkml:trace>
  <inkml:trace contextRef="#ctx0" brushRef="#br0" timeOffset="9569.51">13564 3807 122 0,'5'-11'413'0,"-5"11"-107"0,7-12-22 0,-7 12-100 15,6-8-22-15,-6 8-70 0,0 0 10 0,5-8-48 16,-5 8 23-16,0 0-52 0,0 0 25 0,0 17-6 16,0-17-12-16,-2 20-4 0,1-8-10 0,1 3 8 15,-2 1-9-15,2 3-6 0,2 0-1 0,-1 1 7 16,1 2-2-16,0 1-5 0,2 0 7 0,2-1-6 15,0 0 0-15,1 0 1 0,1-2 0 0,2 0 3 16,-1-1-6-16,4-1 7 0,-1-1-4 0,1-2-14 16,1-1 20-16,-1-2 1 0,0-2 23 0,1-2 2 15,1 0 12-15,1-2-7 0,-3-3-18 0,3-2 9 16,-2-1-7-16,0 0 8 0,3-2 0 0,-1-4-13 16,-1-2-2-16,2-2-11 0,-2-2 3 0,-1-4-4 15,-1 1-4-15,-1-3 0 0,-3 0-6 0,-1 0 2 16,-1-2-10-16,-3 5-2 0,1 1 9 0,-3 3-11 15,-2 11 8-15,0-19 0 0,0 19-2 0,-11-15-6 16,11 15 5-16,-14-9-2 0,4 6 4 0,10 3-2 16,-21-3-1-16,21 3 2 0,-21 3-6 0,21-3 3 15,-19 3 1-15,9 2 0 0,2-1-2 0,-1 2 3 16,3 1 1-16,0 0-6 0,0 0 9 0,1 3 2 0,3-1 5 16,0 2 31-16,2-11-4 0,0 20-7 15,0-20-6-15,2 20 1 0,0-10 41 0,3 2-10 16,-1-2-9-16,2-1-4 0,0-1-6 0,4 0 1 0,-1 1-5 15,3-2 2-15,-1 0-9 0,2-2-7 0,1 1-4 16,-1-3 7-16,-1 0-1 0,1 0 0 0,1-2-2 16,-3-1-3-16,2 0-9 0,1-1-39 0,-1-2-57 15,1-1-79-15,1-1-49 0,0-3-71 0,-1 1-80 16,3-4-308-16,0-1-189 0</inkml:trace>
  <inkml:trace contextRef="#ctx0" brushRef="#br0" timeOffset="9735.61">14393 3996 361 0,'0'0'387'0,"0"0"-36"0,12-1-37 0,-12 1-56 16,0 0-46-16,0 0-33 0,0 0-35 0,13-3-44 15,-13 3 1-15,0 0-27 0,0 0-10 0,0 0-18 16,0 0-9-16,0 0-9 0,0 0 0 0,12-1-13 16,-12 1 1-16,0 0-57 0,0 0-33 0,0 0-61 0,0 0-82 15,0 0-69-15,0 0-67 0,0 0-152 16,0 0 2-16</inkml:trace>
  <inkml:trace contextRef="#ctx0" brushRef="#br0" timeOffset="10367.09">11247 3796 134 0,'-6'-7'100'15,"6"7"-22"-15,0 0-24 0,-5-7-18 16,5 7-8-16,0 0-5 0,0 0-6 0,0 0-16 0,0 0 2 16,-7-6 8-16,7 6-16 0,0 0 1 0,0 0-7 15,0 0 17-15,3 15 53 0,-3-15 29 0,5 22-13 16,-1-6-18-16,-1 6 90 0,0 3-23 0,0 6-33 15,1 3-8-15,0 1-21 0,-3 2-2 0,1 6-20 16,1 1 2-16,-1 1-6 0,1-1-5 0,0 1-3 16,1-1-34-16,2-1 41 0,0 2-9 0,0-4 0 15,0 0-5-15,3-3-6 0,-2-4 5 0,3-3 0 16,0-2 1-16,-3 0 2 0,4-3 1 0,-3-5 6 16,2-2-2-16,-3-2-1 0,2-2-24 0,-2-5-47 15,1 1-44-15,0-4-25 0,-1-2-38 0,-7-5-19 16,16 2-47-16,-16-2-104 0,19-7 219 0</inkml:trace>
  <inkml:trace contextRef="#ctx0" brushRef="#br0" timeOffset="10932.61">11201 3923 108 0,'-11'-13'178'0,"4"-2"-49"15,3 2-26-15,1 2-18 0,1 0-24 0,2-1-21 16,5 1-8-16,0 0-7 0,5-1-6 0,7 1-6 16,6-2 6-16,5 1-10 0,11-2 5 0,5 1 3 15,15-3-1-15,5 0 18 0,7 0-3 0,4 1 5 16,7 0-9-16,7 1-1 0,4-2-3 0,6 2 0 16,19-2-5-16,2 1-4 0,-2 1 3 0,1 0 35 15,-17 3-9-15,16-3-7 0,-16 3-4 0,-3-2-4 16,-5 1-8-16,2-2-3 0,-4 0-2 0,-2-1-2 15,0 1 0-15,-2-2-9 0,-3 1 1 0,-6 3-4 16,0-1 4-16,-8 2-8 0,-3 0 1 0,-14 2-1 16,-4 1 1-16,-6 0-2 0,-6 3 2 0,-4-2 0 15,-3 0 14-15,-6 3-3 0,0-2 5 0,-1 0-2 16,-4 2-5-16,0 0 8 0,-1 0 2 0,-2-2-13 0,0 4 4 16,-2-3-4-16,3 2 1 0,-1 1-17 0,-2 0 17 15,-2 2-7-15,3 0 7 0,-3 2-10 16,3 2 1-16,-1 0 0 0,0 2-1 0,-2 3-4 0,1 1 7 15,-1 3-12-15,-1 2 13 0,0 3-2 16,-3-1 7-16,0 3-6 0,0 1 7 0,-2 1-1 16,-1 2 7-16,1 3-5 0,0 2 97 0,-2 0-15 15,1 3-18-15,-1-3-13 0,-1 3-8 0,2 0-13 0,0 0-6 16,-2-2 0-16,1 2-24 0,-1-2 17 0,3 1-20 16,0-1 17-16,-2-2-26 0,1 0 27 0,-1-3-16 15,-1-1 21-15,2 0-28 0,1-1 20 0,-2-2-24 16,-1 1 25-16,1-3 2 0,-1-2 1 0,1 0-7 15,0 1 3-15,-1-4 0 0,3 1 5 0,-3-1-5 16,2 1 9-16,-1-1-3 0,1-3-39 0,-2 1-59 16,0-3-65-16,0 1-24 0,-4-10-44 0,4 19-22 15,-4-19-218-15,-2 16 79 0</inkml:trace>
  <inkml:trace contextRef="#ctx0" brushRef="#br0" timeOffset="11419.34">11279 4847 67 0,'-16'4'155'0,"2"-1"-33"0,4 0-22 15,10-3-9-15,-17 4 2 0,17-4-7 0,0 0 1 16,-10 6-3-16,10-6 10 0,0 0-4 0,23 0 10 16,-5-2-8-16,8-2-16 0,10 0-2 0,11-3-8 15,6-1 5-15,14-2 10 0,5-1 3 16,5-1-9-16,6-1-12 0,7-1 0 0,5 0 0 0,23-1-3 15,1-3-33-15,2 1 28 0,0 2-36 0,5-2 40 16,-2 1-28-16,1-1 19 0,-1-1-36 0,-3 0 29 16,-2 2-34-16,-4-1 24 0,-18 2-32 0,-1 2 30 15,-6-1-37-15,-2 0 32 0,-6 3-14 0,-5-2 2 16,-5 2-28-16,-9 0 25 0,-11 2-21 0,-6 0 26 16,-2 1-29-16,-9 0 27 0,-1 1-24 0,-3 0 24 15,-1-1-30-15,-5 1 32 0,-1 1-27 0,-4 0 22 0,2-1-26 16,-5 2 33-16,0-1-4 0,-1 1 3 0,-2 0 0 15,-3 1 2-15,0 0-30 0,-2 0 12 16,-1 0-51-16,-8 4-45 0,14-6-50 0,-14 6-31 0,7-4-43 16,-7 4-1-16,0 0-27 0,0 0-187 0,-2-11 98 15</inkml:trace>
  <inkml:trace contextRef="#ctx0" brushRef="#br0" timeOffset="11900.11">13940 3291 15 0,'2'-18'208'16,"-2"4"-24"-16,2 1-32 0,1 1-37 0,-1 1-3 15,0 1-23-15,-2 10-30 0,2-17-35 0,-2 17-7 0,2-11-16 16,-2 11-2-16,0 0-2 0,0 0 6 0,0 0 0 16,0 0-6-16,-2 13 1 0,-2 0 7 0,-1 4-2 15,-4 8 26-15,-3 10 58 0,-3 4-19 0,-3 4-4 16,-5 12-10-16,0 5 55 0,-5 3 11 0,1 5-12 15,-4 0-24-15,2 2-15 0,1-1 6 0,-1-1 53 16,2-2-46-16,2-3 6 0,4-4-37 0,0-3 13 16,7-9-34-16,1-3 23 0,2-3-37 0,1 1 3 15,2-3-5-15,1-5 21 0,1-2-25 0,0 0 17 16,2-6-22-16,2 0 20 0,0-2-22 16,-1-1 21-16,1-3-26 0,0-1 21 0,0-1-22 15,2-3 20-15,-2 0-20 0,2-4 2 0,-2 0 4 0,2-11 22 16,-1 19-15-16,1-19 23 0,-2 13-7 0,2-13 3 15,0 0-45-15,0 12-35 0,0-12-73 0,0 0-28 16,0 0-51-16,0 0-77 0,0 0-298 0,5-12-92 16</inkml:trace>
  <inkml:trace contextRef="#ctx0" brushRef="#br0" timeOffset="13999.13">14191 3820 30 0,'0'0'141'16,"-11"-4"-11"-16,11 4-19 0,-9-3-4 0,9 3-8 16,0 0-2-16,-13-6-12 0,13 6 5 0,0 0-8 15,0 0-2-15,-12-3-3 0,12 3-2 0,0 0-2 16,0 0-3-16,0 0 5 0,-11-3 1 0,11 3 4 16,0 0-15-16,0 0-17 0,0 0-42 0,0 0 37 0,0 0-23 15,-6-8 7-15,6 8-9 0,0 0 8 16,0 0-9-16,0 0 5 0,0 0-11 0,0 0 0 15,0 0-4-15,0 0-6 0,0 0 2 0,0 0-7 16,-5-5-1-16,5 5 3 0,0 0-2 0,0 0 0 0,0 0 1 16,0 0-4-16,0 0 1 0,7 8 6 0,-7-8-2 15,6 13 2-15,1-5 0 0,-1 4-1 0,2 1 0 16,1 4 2-16,-1 2-3 0,1 1 1 16,1 5 7-16,0 0-1 0,0 1-5 0,-1 1 3 0,1 1 3 15,-3 0-2-15,3-1-1 0,0-2 7 0,-3-3-6 16,0-2 1-16,2 0-2 0,-2-2 2 0,0-3-2 15,-1-1 0-15,-1 0 3 0,0-4-5 0,-1 1 6 16,1-3 2-16,-5-8 32 0,6 17 22 0,-6-17 32 16,6 12 1-16,-6-12 9 0,6 9-5 0,-6-9-2 15,0 0-20-15,6 10-16 0,-6-10-1 0,0 0-29 16,0 0 2-16,0 0-8 0,13-2-1 0,-13 2-10 16,7-11 2-16,0 5-11 0,-2-2 3 0,1-4-5 15,1-1 2-15,-1-2-7 0,2 0 1 0,-2-5-1 16,1-1 1-16,0 1 2 0,0-2-11 0,-1 1 13 15,-1-1-5-15,-1 0 7 0,-2 3-6 0,1 0 9 16,-1 1-13-16,-2-1 3 0,0 2-3 0,0 0 7 16,0 0-4-16,-2 2 3 0,2-2-8 0,-3 3 6 15,3 2 3-15,-2 1-2 0,0-2-1 0,2 13 2 16,-2-17-4-16,2 17 9 0,0-14-10 0,0 14 6 16,-1-12-8-16,1 12-9 0,-1-12 8 0,1 12-7 15,0 0 9-15,0 0-2 0,0 0 2 0,0 0-3 0,0 0 6 16,0 0 1-16,0 0-2 0,0 0-2 0,2 12 5 15,-2-12 4-15,4 10-13 0,-4-10 6 0,8 10 1 16,-8-10 1-16,8 9 1 0,-8-9-2 16,11 9 0-16,-11-9 1 0,11 5 4 0,-11-5 2 0,11 6-1 15,-11-6-1-15,11 2-3 0,-11-2 7 0,12-1-8 16,-12 1 2-16,16-5-5 0,-16 5 9 0,15-7-3 16,-7 1 6-16,-2-1-12 0,2-1 3 0,-3 0 11 15,2-1-11-15,-2-2-2 0,-1 3 4 0,0-3-1 16,-4 11-2-16,3-17-2 0,-3 17 2 0,2-17-4 15,-2 17 4-15,0-13-2 0,0 13 1 0,-2-12-2 16,2 12 3-16,-2-10-5 0,2 10 0 0,-7-9 1 16,7 9 0-16,-7-6 6 0,7 6 1 0,-11-4-4 15,11 4-5-15,0 0 5 0,-15-1 8 0,15 1-11 16,-12 1-2-16,12-1 6 0,-11 5-5 0,11-5-1 16,-11 6 7-16,11-6-2 0,-12 13 1 0,7-7 1 15,1 2-5-15,-2 1-3 0,6-9 10 0,-4 18 0 16,0-6-3-16,2-3 3 0,0 4-3 0,2-1 3 15,0 1 0-15,2-1 0 0,3-1-8 0,-1 3 5 16,1-1 4-16,2-1-3 0,1 1 4 0,2-2 1 16,1 0-6-16,0-1 3 0,1-1 0 0,1 0 4 15,1-2-2-15,-1 0-4 0,1 1 5 0,-1-3-4 0,0 1-3 16,-1-2-12-16,-2-1-21 0,1 1-20 0,1-3-28 16,-12-1-22-16,20 3-10 0,-20-3-20 0,19 0-45 15,-19 0-26-15,20-5-8 0,-11-1-4 16,0 2-1-16,0-4-186 0,0-3 136 0</inkml:trace>
  <inkml:trace contextRef="#ctx0" brushRef="#br0" timeOffset="14815.96">14795 3539 5 0,'-7'-13'44'0,"7"13"0"0,-6-11-32 16,6 11 29-16,0 0-35 0,-5-11 6 0,5 11-16 15,0 0 26-15,-6-9-36 0,6 9 32 0,0 0-29 16,0 0 22-16,-5-7-25 0,5 7 25 0,0 0-1 16,0 0 28-16,0 0-13 0,-11-4 24 0,11 4 1 0,0 0 9 15,0 0-12-15,0 0 13 0,-13-2 2 16,13 2 9-16,0 0-16 0,0 0-8 0,-14-1-12 16,14 1 7-16,0 0 23 0,0 0-2 0,-13-4 1 15,13 4-9-15,0 0-11 0,0 0-11 0,0 0-5 16,-15 0 1-16,15 0 12 0,0 0 8 0,0 0 12 15,0 0-8-15,-12-4 6 0,12 4-9 16,0 0 9-16,0 0-18 0,0 0-1 0,0 0-17 0,0 0 2 0,0 0-27 16,0 0 12-16,0 0-12 0,-12 4 4 15,12-4-7-15,-2 12 9 0,2-12-10 0,0 20 13 16,0-9-11-16,2 4 11 0,0 2 1 0,-2 1-4 16,1 4 6-16,1 3-6 0,2 1 5 0,-1 4-1 0,1 2-1 15,0 1-1-15,1-2-10 0,2 1 13 0,-2-1-15 16,1-2 14-16,1-1-12 0,-3-4 14 0,3-2-16 15,-1-1 15-15,-3-4-12 0,3-2 13 16,-3 0-11-16,1-1 9 0,0-3-9 0,-2-1 15 0,-2-10 33 16,6 17 72-16,-6-17 12 0,4 12 5 0,-4-12-24 15,0 0-26-15,3 11-16 0,-3-11-38 0,0 0 18 16,0 0-11-16,0 0-8 0,1-15-7 16,-1 15-4-16,0-21-3 0,0 10-11 0,0-3 5 0,1 0-8 15,0-2 7-15,0-1-10 0,3 2 2 0,-1-1 0 16,1 1-7-16,-2 1 3 0,5 0 5 0,-3 2-8 15,1-1 7-15,-1 2-6 0,1 2 8 0,-1 0-12 16,2 1 2-16,-2 1-4 0,-4 7 16 0,13-13-15 16,-13 13 12-16,11-5-13 0,-11 5 14 0,0 0-28 15,20 1 30-15,-20-1-12 0,15 7 11 0,-15-7-14 16,13 12 17-16,-7-4-1 0,1 0-10 0,0 0 10 16,-1 2 0-16,-1-2-6 0,2 3 0 0,-1-2 0 15,1-1 1-15,-2 2 1 0,1-3-2 0,0 0 2 16,1 0 0-16,1 1 1 0,0-4-3 0,-1 0 10 15,-7-4-9-15,17 8-7 0,-17-8 14 0,15 5-4 16,-15-5-3-16,15 0 6 0,-15 0-2 0,13-5-4 16,-13 5 1-16,15-8-2 0,-15 8 3 0,12-11-2 15,-7 2 0-15,-1 0 4 0,0-1 0 0,0-2-3 0,0 1-8 16,-1-2 5-16,0 1-8 0,-2 1 9 0,1 0-8 16,-2 11 3-16,5-20 1 0,-5 20-9 0,3-13-4 15,-3 13 12-15,2-12-12 0,-2 12 12 16,0 0-9-16,0 0 18 0,3-8-17 0,-3 8 7 15,0 0-2-15,0 0 11 0,0 0-11 0,5 12 11 0,-5-12-12 16,2 13 16-16,-2-13-8 0,2 14 11 16,-2-14-3-16,2 19 3 0,-2-19-6 0,3 18-44 15,-3-18-41-15,3 18-54 0,-3-18-56 0,6 15-73 0,-6-15-24 16,7 11-261-16,-7-11-57 0</inkml:trace>
  <inkml:trace contextRef="#ctx0" brushRef="#br0" timeOffset="14991.44">15173 3620 213 0,'-6'-10'265'15,"0"2"-16"-15,6 8-50 0,-9-14-30 0,9 14-44 16,-8-12-18-16,8 12-31 0,-6-9-11 0,6 9-23 16,0 0-6-16,-7-11-8 0,7 11 7 0,0 0-42 15,0 0-49-15,-10-4-60 0,10 4-30 0,0 0-34 16,-9 7-168-16,9-7 193 0</inkml:trace>
  <inkml:trace contextRef="#ctx0" brushRef="#br0" timeOffset="15715.05">15349 3588 200 0,'0'0'225'0,"-8"5"-59"15,8-5-41-15,0 0-29 0,-10 11-15 0,10-11-8 16,-11 13-26-16,5-5-9 0,2 2 2 0,-3 1-12 16,2 2-5-16,1 1-3 0,-2 1 0 15,2-1-2-15,1 1-6 0,1 2 2 0,1-3-5 0,2-1 1 16,2 3 1-16,0-1 2 0,1-1-4 0,4-2 1 16,-2 2 1-16,3-4 6 0,3 1-8 0,-1-1 7 15,2-3 0-15,2-1 3 0,-1 0-8 0,0-4 16 16,-1-1-5-16,1-1 4 0,-1 0-7 0,-1-3 1 15,1-1-7-15,-1-3 2 0,0 1-21 0,-1-2 23 16,-2-3-8-16,-1-1-2 0,-1-2 1 0,-1-2-17 16,-2-1 15-16,-1-6-5 0,-1 0-8 0,-1-1 3 15,-1-2-10-15,-1 0 5 0,-2-1-5 0,-1 2 6 16,1-1-8-16,-2 0-1 0,0 2 48 0,-1 1-9 16,1 2-7-16,0 4 35 0,1 1-10 0,-1 2 1 15,2 3-22-15,1 0 2 0,2 11-13 0,-9-15 3 16,9 15-10-16,-7-5 10 0,7 5-12 0,-11 3 7 15,11-3-12-15,-12 14 18 0,7-3-16 0,0 2 10 0,1 2-9 16,0 1 11-16,1 1 2 0,3 2-1 16,0 0 0-16,0-1 5 0,5 4-6 0,1-1-11 15,1 0 16-15,4-2-1 0,1 1-2 0,4 1-1 16,1-3 3-16,3 0-4 0,0-2-1 0,2-2 1 0,1-1-2 16,-2-2 6-16,-1-1-1 0,0-4-2 0,1 2 4 15,-4-4-2-15,0-1 2 0,-3-1 29 16,1-2 11-16,-2 0-7 0,-1-2-9 0,1-1-35 0,-3 0 35 15,0-3-6-15,-1-2 17 0,-1-2-41 0,-1 0 30 16,-2-3-9-16,0 0-8 0,-3 1-11 16,0 0 0-16,-1 0-2 0,-1 12-5 0,2-19 1 15,-2 19 0-15,1-16 2 0,-1 16-6 0,1-13-11 0,-1 13 1 16,0 0 3-16,0-13 2 0,0 13 1 0,0 0 3 16,0 0-3-16,0 0 0 0,-8 6 5 0,8-6 1 15,-4 9-4-15,4-9 1 0,-3 13 3 0,3-13-25 16,-2 14 31-16,2-14-29 0,3 15 33 0,-3-15-27 15,5 15 30-15,-5-15 4 0,6 17-6 0,-1-10-1 16,0 1-1-16,1-1-1 0,-1 0 2 0,3-1 0 16,-1 0-26-16,-7-6 31 0,15 10-24 0,-15-10 32 15,17 7-42-15,-17-7-9 0,18 6-74 0,-18-6-8 16,16 3-61-16,-16-3-50 0,17 1-34 0,-17-1-12 16,15-2-127-16,-15 2 153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9-23T09:59:32.928"/>
    </inkml:context>
    <inkml:brush xml:id="br0">
      <inkml:brushProperty name="width" value="0.05292" units="cm"/>
      <inkml:brushProperty name="height" value="0.05292" units="cm"/>
      <inkml:brushProperty name="color" value="#FF0000"/>
    </inkml:brush>
  </inkml:definitions>
  <inkml:trace contextRef="#ctx0" brushRef="#br0">7013 15437 83 0,'-15'-4'117'0,"1"3"-6"0,0-1-5 16,-1 2-20-16,-3 2 0 0,0-1 0 15,-1 2-5-15,-2 0-6 0,-1 1-13 0,-3 1-1 16,0 1 7-16,1-2-16 0,-1 0 6 0,1 0-5 15,1 3-11-15,3-4 4 0,1 0-2 0,-1-1 0 0,0 0 0 16,2-2-4-16,1 1 7 0,2-1 6 16,-1 0-12-16,2-1-4 0,0 1 24 0,14 0 8 15,-23-2 3-15,23 2-14 0,-23-2-11 0,23 2-4 0,-18-5-7 16,18 5-11-16,-16-2-1 0,16 2 5 16,-15-6-6-16,15 6-1 0,-13-4-4 0,13 4 34 0,-13-5-8 15,13 5 27-15,-10-7-35 0,10 7 11 16,-7-6-29-16,7 6 24 0,0 0-36 0,-9-5 24 0,9 5-32 15,0 0 24-15,0 0-26 0,-10-6 22 0,10 6-27 16,0 0 24-16,0 0-27 0,0 0 30 16,0 0-11-16,0 0 9 0,0 0-14 0,15-4 37 0,-15 4-8 15,22 1 30-15,-7-1 5 0,5 0-20 0,0 0 7 16,6-1-19-16,4 1 19 0,1 1-11 0,6-1-7 16,2 2-24-16,2-1 11 0,0 0-13 0,7 2 9 15,-1-1-16-15,2 2 18 0,-2 0-21 0,2 1 13 16,-3 1-8-16,3-2 14 0,-1 0-19 0,-1 2 18 15,1-2-18-15,-1-1 15 0,2-1-26 0,-6 0 26 16,8-2 1-16,-1-2 27 0,2 1-26 0,2 0 28 16,0-2-21-16,0 1 9 0,2-1-16 0,0 1 15 15,1-1-23-15,0 3 32 0,1 0-26 0,-2-1 18 16,1-2-25-16,-1 3 20 0,-1-3-24 0,1 2 17 0,-2-2-18 16,3 0 18-16,-1 0-23 0,1 0 3 15,-1-2-2-15,1 1 17 0,1-1-21 0,-3 0 22 0,-1 1-28 16,0-1 26-16,-2-1-17 0,-1 2 18 15,-4 0-21-15,-8 1 17 0,-1 0-18 0,-3 1 19 0,-5-1-24 16,-1 3 22-16,-1-2-19 0,-2 2 17 0,-4-1-16 16,-1 1 18-16,0 0-26 0,-2-2 24 0,0 2-14 15,0 0 19-15,-5-1-20 0,2 1 14 0,-2-1-12 16,2 1 17-16,-3 0-26 0,1-2 23 0,-2 1-17 16,2 1 16-16,-3-3-40 0,-11 3-9 0,19-1-36 15,-19 1-38-15,13-3-30 0,-13 3 1 0,0 0-66 16,12-3-6-16,-12 3-75 0,0 0-17 0,0 0-332 15,0 0-149-15</inkml:trace>
  <inkml:trace contextRef="#ctx0" brushRef="#br0" timeOffset="466.03">6979 15341 50 0,'-25'3'332'16,"2"2"-96"-16,4 0-66 0,1-1-36 0,1 2-29 0,3-2-30 15,1 2-12-15,3 0-15 0,3 0 23 16,7-6 0-16,-8 12-1 0,8-12 54 0,4 12-22 15,5-7 34-15,6 3-10 0,7-1 2 0,9-1-19 16,12 1-9-16,5-1-1 0,8-1 3 0,5-1-20 0,12-1 1 16,6-2 20-16,2 2-24 0,4-2 9 0,3-1-39 15,1 0 15-15,1 2-26 0,0-1 19 0,-1-1-29 16,-1 2 13-16,-2-2-27 0,-1 1 34 0,-1 1-29 16,-2 0 28-16,-6 1-27 0,0-1 14 0,-13 1-17 15,-2 0 17-15,-4 1-33 0,0 0 28 0,-4-1-28 16,-3 1 20-16,-3-1-24 0,-8 0 22 0,-1-1-24 15,-3 0 22-15,-5-1-23 0,-1 1 20 0,-2-1-20 16,-5 1 21-16,0-2-29 0,-1 0 29 0,-3 0-26 16,-1 0 28-16,-2 0-24 0,0 0 19 0,-15 0-20 15,25 0 25-15,-25 0-25 0,19 0 18 0,-19 0-50 16,17-2-5-16,-17 2-48 0,14-3-66 0,-14 3-53 16,11-4-113-16,-11 4-23 0,7-7-382 0,-7 7-233 15</inkml:trace>
  <inkml:trace contextRef="#ctx0" brushRef="#br0" timeOffset="643.69">9307 15437 562 0,'0'0'465'0,"0"0"-139"0,0 0-52 15,-7 7-79-15,7-7-20 0,0 0-58 0,-11 4-1 16,11-4-43-16,0 0 3 0,-12 4-32 0,12-4-22 15,0 0-77-15,0 0-20 0,-13 2-114 0,13-2-25 16,0 0-64-16,0 0-234 0,0 0-9 0</inkml:trace>
  <inkml:trace contextRef="#ctx0" brushRef="#br0" timeOffset="2849.35">2752 3942 35 0,'-10'-6'140'16,"2"1"-25"-16,8 5-17 0,-14-8-24 0,14 8-15 0,-10-7-9 15,10 7-3-15,-8-6-14 0,8 6-4 16,0 0-5-16,-6-7-9 0,6 7-1 0,0 0 1 16,8-12-6-16,1 9 1 0,5-3 6 0,2 1 10 15,8-1 3-15,6-1-8 0,4 0 5 0,8-2-1 16,5 2 3-16,1 0-4 0,5-1 12 0,4 0-3 15,10 0-1-15,5 1 5 0,5 0-7 0,2 0 7 0,1 0-12 16,5 2-3-16,0-1 1 0,1 2 1 0,2 0-1 16,2 1-3-16,2 0-7 0,0 1 6 15,2 1-4-15,-1 1-1 0,-1 0-6 0,-1 2 4 0,-2-1 12 16,-2 1 7-16,-3 0-13 0,-2 0 2 0,-2 1-8 16,-3 0 0-16,-2-1-4 0,-12 0 6 15,-3 0-24-15,0-1 22 0,-2 0-3 0,-4-1 0 0,-1 0-7 16,-2 0 0-16,-9 0 4 0,-2-1 3 0,-1 0-7 15,-3-1 7-15,-6 0-3 0,-1 0 0 0,-2 0 0 16,-1-1 3-16,-6 2-3 0,-1-2 2 0,-1 0-3 16,-2 2 8-16,-3-2 1 0,-1 1 0 0,-12 2 0 15,19-6-4-15,-19 6-5 0,12-5-8 0,-12 5-18 16,0 0-31-16,2-11-24 0,-2 11-27 0,-13-6-28 16,1 3-10-16,-2 0-19 0,-6 0 15 0,-5 1-124 15,-3-1 82-15</inkml:trace>
  <inkml:trace contextRef="#ctx0" brushRef="#br0" timeOffset="3199.09">3228 4010 60 0,'-9'6'147'0,"9"-6"-17"15,0 0-1-15,6 7 13 0,10-7-33 0,12-2-12 16,13-1-6-16,15-1-12 0,20-1-4 16,7-1-1-16,6-1-16 0,4 0 11 0,5 0-20 0,1 1-4 15,4-1-11-15,2 1-1 0,-1 0-6 0,0 0 1 16,-1 1-7-16,-3 0 4 0,-2-1-9 0,-1 1 3 16,-4 0-5-16,-2 0 6 0,-4 1-12 0,-5-2 10 15,-5 2-9-15,-4-1 6 0,-14 0-13 0,-4 1-5 16,-3 0 12-16,-6 0 11 0,-8 1-8 0,-3 0 6 15,-7-1-2-15,-4 1 28 0,-2 1-9 0,-2-1 17 16,-3 1-20-16,0 1 15 0,-5-2-10 0,1 0-2 16,-13 3-9-16,21-3-6 0,-21 3 0 0,16-2-7 0,-16 2-7 15,13-4-32-15,-13 4-53 0,0 0-34 16,16-2-21-16,-16 2-60 0,0 0-41 0,0 0-177 16,0 0 124-16</inkml:trace>
  <inkml:trace contextRef="#ctx0" brushRef="#br0" timeOffset="4131.02">8565 3270 119 0,'0'0'141'0,"0"0"-49"0,-12 5-42 16,12-5-27-16,0 0-5 0,0 0-14 0,0 0 25 0,7 13-13 15,3-9 10-15,6 0 19 0,5 2 8 0,6-2 17 16,11 0-6-16,9 2-1 0,9-1 2 16,5-1-6-16,15 0 12 0,7 1 5 0,6-2-9 0,6-1-1 15,5 0 16-15,5-1 0 0,3-2 2 0,26 0 4 16,2-1-14-16,2-2-5 0,7-1-22 0,2 0 20 16,1 0-15-16,2-1 15 0,3 2-26 0,1-1 32 15,2 1-38-15,-2-1 21 0,-2 2-26 16,-3 0 20-16,0 2-38 0,-3-2 26 0,-3 2-34 0,-6-1 32 15,-4 1-33-15,-21-1 32 0,-4 1-32 0,-2-1 27 16,-2 0-35-16,-2 1 30 0,-3-1-32 0,-5 0 22 16,-2 0-17-16,-6-1 23 0,-4 0-31 0,-3-1 34 15,-5 0-35-15,-11 1 37 0,-3-1-48 0,-1-1 40 16,-5 0-21-16,-2 1 18 0,-3-2-31 0,-3 0 36 16,-9 2-34-16,-1-1 26 0,-4 0-27 0,-3-1 33 15,-4 2-27-15,0-1 28 0,-2 1-55 0,-8-1 2 16,1 0-69-16,-3 1-36 0,-5 0-64 0,-8 4-4 15,10-10-17-15,-10 10-8 0,-7-10-180 0,-2 5 129 16</inkml:trace>
  <inkml:trace contextRef="#ctx0" brushRef="#br0" timeOffset="4581.31">9595 3454 35 0,'-26'6'82'0,"3"1"-8"0,5-3 27 15,5 2-3-15,5 1 13 0,8-7 3 0,0 0-6 16,9 12-3-16,9-8-4 0,15 1 13 0,15-1-10 15,9-3 23-15,21 0-29 0,9-1 5 0,13-2-21 16,30-1 3-16,5-3-23 0,6 1 16 0,7-1-3 16,4-1 19-16,4 2-40 0,1-1 32 0,1 3-39 15,-1-2 27-15,-4 2-45 0,-1 2 34 0,-2-1-41 16,-6 1 38-16,-4 0-17 0,-7 0 4 0,-21 0-11 16,-5 0-5-16,-3 1-37 0,-3-1 42 0,-5-2-3 15,-4 3-10-15,-6-3-1 0,-5 1-2 0,-7 0 2 0,-15-1-3 16,-5 0-9-16,-3 0-1 0,-10 1-9 0,-5-1 5 15,-5 2 5-15,-4-2-1 0,-7 1 1 0,0 1 4 16,1-1 5-16,-6 1-10 0,-1-1 9 16,-3 1-7-16,-11 1-1 0,21-2-4 0,-21 2-3 0,13-3-5 15,-13 3-10-15,0 0-4 0,8-6-18 0,-8 6-32 16,0 0-57-16,-17-5-31 0,3 3-43 16,-6 1-34-16,-7 0-38 0,-8-1-41 0,-5-1-144 0,-11 2 68 15</inkml:trace>
  <inkml:trace contextRef="#ctx0" brushRef="#br0" timeOffset="4963.16">9795 3646 209 0,'-27'3'198'0,"8"0"-40"0,5-1-31 0,14-2-10 15,0 0-19-15,0 0 6 0,0 0 15 0,37-6-15 16,10 0 47-16,19-4-22 0,11-1 4 0,14 1-16 16,11 0-18-16,27-2-22 0,4 1-13 0,4 2 5 15,4 1-5-15,3 1-6 0,0 1 9 0,-4 2-1 0,-2-1-9 16,-5 2-10-16,-22 1-4 0,-3 2-13 0,0-2-2 16,-5 2 0-16,-4 0-5 0,-6 0-4 0,-5-1-5 15,-7 0 0-15,-16 0-9 0,-4 0 7 16,-5 0-3-16,-6 0 0 0,-7-1 0 0,-9 1-1 0,-5-1 18 15,-3 2 11-15,-6-1 8 0,1-1 2 0,-4 1-9 16,-3 1-6-16,-1-1-10 0,-13 1-6 16,23-2 1-16,-23 2-2 0,18-1-2 0,-18 1-2 0,13-2-6 15,-13 2-6-15,11-2 0 0,-11 2 2 0,0 0-3 16,15-2-7-16,-15 2-25 0,0 0-24 0,0 0-37 16,12-2-50-16,-12 2-56 0,0 0-38 15,0 0-56-15,0 0-310 0,0 0-117 0</inkml:trace>
  <inkml:trace contextRef="#ctx0" brushRef="#br0" timeOffset="6480.93">7301 13909 164 0,'-3'-12'357'0,"1"2"-99"0,2 10-61 0,-5-18-19 16,5 18-59-16,-3-16-2 0,3 16-45 0,-3-14 16 15,3 14 15-15,-3-12-6 0,3 12-7 0,0 0-12 16,-2-16-10-16,2 16-14 0,0 0-12 0,0 0-6 16,0-14-14-16,0 14-7 0,0 0-4 0,0 0-3 15,0 0-2-15,0 0 4 0,0 0 20 0,0 0 12 16,0 0 28-16,0 0-15 0,0 0-2 0,14 6-2 15,-14-6 3-15,8 15 0 0,-3-6 6 0,-2 0-9 16,3-1-4-16,-2 1-8 0,2 4 9 0,-2-4-9 16,2 2-5-16,-2-1-2 0,3-1-10 0,-1 2-1 0,-1 0-5 15,0-2 5-15,1-1-11 0,-1 0-2 0,2 1 1 16,-1-2-2-16,0-1 4 0,-6-6 11 0,10 10 13 16,-10-10 7-16,13 5-4 0,-13-5 2 15,15-3 6-15,-4 0 3 0,2-5 3 0,3-3 14 0,1-2-10 16,5-5-7-16,1-1-13 0,2-4-17 0,1-2 14 15,1 0-26-15,-1 0 15 0,-1 0-28 0,-1 2 21 16,-5 2-2-16,1 2-3 0,-3 0-27 0,-2 4 3 16,-2 0-8-16,0-2-6 0,-3 6 9 0,-1 0-3 15,0 2-15-15,-2 0-18 0,-2 1-16 0,1 2-33 16,-1-2-18-16,-5 8-26 0,9-11-28 16,-9 11-21-16,6-9-14 0,-6 9 32 0,0 0-73 0,4-8-7 15,-4 8 3-15,0 0-224 0,0 0 32 0</inkml:trace>
  <inkml:trace contextRef="#ctx0" brushRef="#br0" timeOffset="7079.99">7380 13821 331 0,'0'0'453'0,"0"0"-129"0,0 0-123 15,0 0-71-15,0 0-26 0,0 0-31 0,-6 7-12 16,6-7-27-16,0 0 4 0,-2 15-5 16,2-15-9-16,-1 17 48 0,0-5-42 0,0 2 38 0,1 2-52 15,-1 1 37-15,0 1-49 0,1-1 45 0,0 1-45 16,2 0 52-16,-1-1-56 0,2-2 56 0,2-1-44 16,0-3 33-16,1 1 8 0,1-5-3 0,1-1-7 15,4-1 28-15,-1-3-6 0,3-3 10 0,4-1 5 16,3-5-5-16,6-4 1 0,1-4-1 0,6-4 5 15,1-3-9-15,11-9-6 0,-9 7-16 0,-1-1 7 16,1-1-29-16,5-5 19 0,2 0-33 0,-8 5 22 16,1 0-35-16,-1-1 24 0,-3 1 2 0,4 1-7 15,-2-1-1-15,-1 1-2 0,-1 2-7 0,-1 1-5 16,1 3-15-16,-5-2 21 0,-4 5-4 0,-2 1-2 0,-3 3 0 16,-2 1 0-16,-1 1-1 0,-4 2 0 15,0 1 3-15,-3 1-4 0,-1 0-1 0,1 1 1 16,-2-2 3-16,-7 7-8 0,11-7 7 0,-11 7-1 15,11-6 0-15,-11 6-1 0,8-6 0 0,-8 6 1 0,0 0-5 16,10-6 10-16,-10 6-7 0,0 0-1 0,7-5 1 16,-7 5 0-16,0 0-1 0,0 0-1 15,0 0 4-15,11-5-2 0,-11 5 2 0,0 0-5 0,0 0 7 16,0 0-6-16,0 0 1 0,0 0 3 0,7-6-3 16,-7 6 0-16,0 0 0 0,0 0 1 0,0 0 0 15,0 0-2-15,0 0 4 0,0 0-2 0,0 0 0 16,0 0-3-16,0 0 2 0,0 0-4 0,0 0 4 15,0 0 0-15,0 0 0 0,0 0 1 0,0 0 0 16,0 0 1-16,0 0-6 0,0 0 8 0,0 0-8 16,0 0 5-16,0 0-2 0,0 0-6 0,0 0 8 15,0 0-27-15,0 0-13 0,0 0-20 0,0 0-26 16,0 0-32-16,0 0-46 0,0 0-54 0,0 0-44 16,0 0-33-16,0 0-75 0,-2-13-237 0,2 13-116 0</inkml:trace>
  <inkml:trace contextRef="#ctx0" brushRef="#br0" timeOffset="23900.17">14782 11982 186 0,'-3'-14'180'16,"1"2"-34"-16,0 1-9 0,2 11-8 0,-2-21-23 15,2 21 15-15,0-18-19 0,0 18-18 0,0-16-14 16,0 16-14-16,2-14-3 0,-2 14 2 0,2-12-7 15,-2 12-16-15,5-13-2 0,-5 13-8 0,11-12-5 16,-1 6 2-16,2-1 1 0,7 0-1 0,3 0-3 0,4 1 6 16,6-2 11-16,3 2-36 0,9 0 40 0,3 0-33 15,4 1 35-15,1 2-44 0,2 0 40 16,4 1-43-16,1 2 39 0,1-1-43 0,2 0 49 16,0 1-47-16,1 1 39 0,1 0-44 0,1-1 41 0,1 0-38 15,1 0 41-15,9-1-45 0,2 0 41 0,-1 1-41 16,2 0 41-16,-1 1-44 0,0 1 39 0,-3 0-39 15,0 0 39-15,-12 2-34 0,-2 1 36 0,-3-1-41 16,-1 1 43-16,-3 0-43 0,-3 0 41 0,-4 1-44 16,-7-3 46-16,-3 2-44 0,-2-3 41 0,-5 3-41 15,-2-3 39-15,-2 1-20 0,0-1 23 0,0-1-35 16,-4 1 39-16,1-2-41 0,1 0 51 0,3 0-36 16,1 0 38-16,-1 0-28 0,3 0 36 0,0 0-44 15,0-1 39-15,0 1-47 0,1 1 38 0,-1-1-37 16,-2 1 37-16,-2 0-31 0,-3-1 24 0,-1 1-41 15,-3 1 40-15,0-1-41 0,-5-1 38 0,1 2-41 16,-3-1 37-16,-1 0-35 0,-11-1 39 0,20 0-39 16,-20 0 37-16,16 2-36 0,-16-2 40 0,13 1-33 0,-13-1 33 15,0 0-38-15,17 2 42 0,-17-2-39 16,0 0 44-16,12 0-35 0,-12 0 31 0,0 0-23 16,0 0 34-16,12 1-36 0,-12-1 32 0,0 0-36 15,0 0 32-15,0 0-28 0,0 0 23 0,0 0-30 16,14 0 29-16,-14 0-24 0,0 0 16 0,0 0-29 15,0 0 26-15,0 0-26 0,0 0 30 0,0 0-29 16,0 0 29-16,0 0-31 0,0 0 32 0,0 0-21 0,10 3 19 16,-10-3-26-16,0 0 26 0,0 0-27 0,0 0 28 15,0 0-29-15,0 0 20 0,0 0-16 0,0 0 23 16,0 0-22-16,0 0 20 0,0 0-26 0,0 0 26 16,0 0-23-16,0 0 20 0,0 0-28 0,0 0 33 15,0 0-31-15,0 0 28 0,7 6-26 0,-7-6 20 16,0 0-18-16,0 0 21 0,0 0-19 0,0 0 21 15,0 0-28-15,0 0 31 0,-2 10-22 0,2-10 21 16,0 0-23-16,0 0 22 0,0 0-21 0,0 0 25 16,0 0-17-16,0 0 21 0,0 0-6 0,0 0 13 15,0 0-14-15,0 0 10 0,0 0-11 0,0 0 9 16,0 0-9-16,0 0 5 0,0 0-9 0,0 0 10 16,0 0-8-16,0 0 5 0,0 0-8 0,0 0-4 15,0 0 3-15,0 0 4 0,0 0-7 0,0 0 4 16,0 0-3-16,0 0-1 0,0 0 0 0,0 0 3 15,0 0-9-15,0 0 6 0,0 0-6 0,0 0 5 16,0 0-2-16,0 0-6 0,0 0 5 0,0 0 1 16,0 0 2-16,0 0 0 0,0 0 0 0,0 0-3 15,0 0 8-15,0 0-7 0,0 0 0 0,0 0 1 0,0 0-1 16,0 0-1-16,0 0 4 0,0 0-2 16,0 0 1-16,0 0-2 0,0 0 5 0,0 0-2 15,0 0-3-15,0 0 1 0,0 0-10 0,0 0-46 0,0 0 5 16,0 0-35-16,0 0 13 0,-3-10-52 0,3 10 12 15,0 0-58-15,0 0 24 0,-1-11-45 0,1 11 43 16,0 0-1-16,0 0-9 0,0 0 1 16,-2-12-29-16,2 12-162 0,0 0 196 0</inkml:trace>
  <inkml:trace contextRef="#ctx0" brushRef="#br0" timeOffset="25429.74">15004 8282 27 0,'0'0'153'0,"0"0"-37"16,-16-4-30-16,16 4-10 0,-11-2-7 0,11 2-11 15,0 0-4-15,-14-2-11 0,14 2-12 0,0 0-12 16,-13-2-4-16,13 2-14 0,0 0-5 0,0 0-1 16,0 0-2-16,0 0-6 0,-11 0 6 0,11 0 0 0,0 0 8 15,0 0 7-15,0 0-1 0,2 11 34 0,-2-11 14 16,12 8 4-16,-2-5 0 0,4 3 7 16,4-1-31-16,5 0 44 0,6-2-27 0,9 2 18 15,9-2-43-15,11-2 43 0,6 2-35 0,16-2 30 0,6-1-42 16,4 0 31-16,5 0-39 0,2 0 40 0,2 2-23 15,2-2 27-15,2 1-37 0,-2 0 29 0,-1 0-39 16,-3 0 35-16,-3 1-30 0,-3 1 15 0,-4-2-34 16,-3-1 30-16,-3 0-36 0,-5 0 37 0,-10 0-39 15,-2 0 36-15,-2 0-42 0,-2 0 38 0,-1-3-38 16,-3 0 35-16,-2 1-32 0,-4 0 35 0,-2-1-40 16,-9 0 38-16,-2 0-35 0,-3-1 39 0,-6 1-37 15,-1-1 34-15,-3 2-28 0,-4-3 35 0,-3 4-34 16,-1-2 39-16,-3-1-43 0,0 2 33 0,-3-1-36 15,0 0 34-15,-10 3-42 0,14-7 30 0,-14 7-45 16,10-4 3-16,-10 4-16 0,0 0-21 0,0 0-17 16,-5-11-17-16,5 11-21 0,-19-3-5 0,5 2-16 15,-7-1-19-15,-6 2-1 0,-4 0-115 0,-8 2 264 16</inkml:trace>
  <inkml:trace contextRef="#ctx0" brushRef="#br0" timeOffset="25883.37">15289 8504 86 0,'-44'9'115'0,"3"0"-34"0,9-1-3 0,6-1-37 16,4-1-4-16,3-2 1 0,6 2 46 0,2-3 7 16,11-3-4-16,-5 10 2 0,5-10-14 0,12 8 2 15,3-4-2-15,10 0 3 0,8-2 28 0,11-1 3 16,10 1-19-16,8-1-18 0,17-2-7 0,4-1 7 15,3 1-11-15,2-1-8 0,3 0-4 0,2-2-7 16,2 3-9-16,2 0-2 0,-1-1-1 16,-2 1-13-16,-3-1 5 0,-1 1-2 0,-7-1-3 0,-1-1-2 15,-4 2-4-15,-14-2 4 0,-3 0-4 0,-1 2-4 16,-5-1-4-16,-2-1 3 0,-3 2-2 0,-10-2 1 16,-3 1 2-16,-6 1-2 0,-4-1-6 0,-5 0 16 15,-2 1 9-15,-1 1-1 0,-3-1 7 0,-3 0-1 16,0 0-5-16,-13 1-5 0,23-1-4 0,-23 1-4 15,18-2-2-15,-18 2-3 0,15 0 3 0,-15 0-8 16,13 0-2-16,-13 0 2 0,0 0 3 0,15-1-6 16,-15 1 1-16,0 0 2 0,0 0-3 0,17 0-4 15,-17 0 5-15,0 0-1 0,0 0 0 0,0 0 0 16,13 0 1-16,-13 0-1 0,0 0 0 0,0 0 3 16,0 0-5-16,0 0 1 0,0 0-2 0,0 0-4 0,0 0 5 15,0 0-34-15,0 0-9 0,0 0-15 16,0 0-11-16,10 1-10 0,-10-1-20 0,0 0-22 15,0 0-19-15,0 0-7 0,-10 6-20 0,10-6-21 0,0 0-152 16,-10 3 196-16</inkml:trace>
  <inkml:trace contextRef="#ctx0" brushRef="#br0" timeOffset="26801.31">20402 9081 80 0,'0'0'125'0,"0"0"67"15,-2-10-54-15,2 10 15 0,0 0-62 16,-1-11 45-16,1 11-56 0,0 0 31 0,-1-11-41 0,1 11 19 16,0 0-51-16,-2-14 48 0,2 14-18 0,0 0 33 15,-1-11-38-15,1 11 28 0,0 0-48 0,0 0 26 16,0 0-33-16,0-11 8 0,0 11-43 0,0 0 28 15,0 0-39-15,0 0 30 0,0 0-38 0,0 0 36 16,0 0-31-16,0 0 30 0,0 0-34 0,0 0 34 16,0 17-33-16,0-17 44 0,0 23-38 0,0-10 37 15,-1 3-39-15,1 3 36 0,0 0-32 0,-2 2 35 16,1 2-34-16,-1 2 42 0,0 0-34 0,-2 1 30 16,2 0-3-16,-2 0-4 0,0-1-6 0,-1-2-6 15,1 1 5-15,-1 0-8 0,0-3 2 0,0 1-2 16,1-2 2-16,-2-2-37 0,3-1 41 0,-1-2-33 15,0 1 39-15,1-3-26 0,0 0 33 0,0-5-34 16,3-8 40-16,-3 20-35 0,3-20 33 0,-2 13-57 16,2-13 1-16,0 0-84 0,2 12-20 0,-2-12-40 15,0 0-26-15,0 0-50 0,18-6-195 0,-9-1 89 0</inkml:trace>
  <inkml:trace contextRef="#ctx0" brushRef="#br0" timeOffset="27133.36">20746 9118 200 0,'0'-13'189'0,"0"13"-55"0,0 0-29 0,0 0-23 16,0 0-12-16,0 0-42 0,0 0 36 0,0 0-51 16,0 0 36-16,0 0-30 0,0 0 49 0,0 0-46 15,0 0 45-15,0 0-34 0,7 8 37 0,-7-8-46 16,10 6 30-16,-10-6-32 0,13 5 33 0,-13-5-34 15,13 4 56-15,-13-4-24 0,14 1 33 0,-14-1-19 16,16-1 36-16,-16 1-48 0,14-8 41 0,-14 8-48 16,15-10 53-16,-15 10-19 0,10-15 3 0,-6 7-41 15,-4 8 12-15,6-19-23 0,-6 19 5 0,0-22-23 16,0 22 13-16,-5-22-25 0,3 11 18 0,-2 2-26 16,-1-1 23-16,1 1-24 0,-2 0 22 0,0 2-27 0,-2 1 21 15,1 0-28-15,7 6 25 0,-13-8-22 16,13 8 28-16,-15 0-35 0,15 0-30 0,-12 2-85 15,12-2-2-15,-12 12-57 0,12-12-19 0,-7 16-45 16,7-16-203-16,-2 20 59 0</inkml:trace>
  <inkml:trace contextRef="#ctx0" brushRef="#br0" timeOffset="27529.16">20902 9296 208 0,'0'0'222'16,"-14"4"-57"-16,14-4-39 0,-11 5-29 0,11-5-18 15,-8 7-19-15,8-7-7 0,-8 8-6 0,8-8 9 16,-3 11-14-16,3-11-6 0,0 12-1 0,0-12-6 16,3 13-3-16,-3-13 2 0,9 13-5 0,-4-6 2 15,3 0 0-15,-2 0 3 0,-6-7 12 0,13 11 16 16,-13-11 29-16,10 9 23 0,-10-9-7 15,11 3-12-15,-11-3 31 0,0 0-44 0,15-2 31 0,-15 2-41 16,7-10 6-16,-7 10-31 0,3-13 10 0,-3 13-32 16,0-19 18-16,0 19-27 0,-4-20 18 0,2 9-22 15,-1 3 17-15,-1-1-23 0,-1 0 13 0,-1 1-21 16,0 1 23-16,0 0-24 0,-1 2 29 0,-1 1-29 16,8 4 14-16,-19-7-19 0,19 7 26 0,-18-3-24 15,18 3 24-15,-17 1-23 0,17-1 24 0,-15 4-27 16,15-4 19-16,-12 6-18 0,12-6 14 0,-10 8-48 15,10-8-6-15,-7 10-63 0,7-10 8 0,-1 12-35 16,1-12-33-16,5 10-15 0,-5-10-15 0,12 11-38 16,-4-6-159-16,-8-5 140 0</inkml:trace>
  <inkml:trace contextRef="#ctx0" brushRef="#br0" timeOffset="27845.55">21199 9118 282 0,'9'-12'308'16,"-3"0"-69"-16,-1 2 6 0,0 1-28 0,0 2 21 0,-1-3-31 16,-4 10-8-16,7-13-52 0,-7 13-19 0,7-10-42 15,-7 10-7-15,5-9-37 0,-5 9 2 0,0 0-20 16,0 0 10-16,0 0-22 0,0 0 16 0,0 0-26 16,3 12 12-16,-3-12-10 0,-5 18 4 0,2-6-1 15,-1 2-6-15,-1 3 21 0,-1-1-21 0,1 3 17 16,-1 2-12-16,0 0 11 0,0 2-17 0,-2 0 12 15,3-1-13-15,-2 2 13 0,0 1-11 0,1-2 9 16,-2 0-12-16,2 1 4 0,-1-1-1 0,1-1 8 16,0 0-8-16,-1-1 11 0,3 0-8 0,-2-2 9 15,1-2-5-15,1 0 8 0,-1 0-12 0,0-2 16 16,2-1-8-16,-1 1-7 0,1-1-72 0,1-2-36 16,-2-2-75-16,1 1-25 0,0 0-39 0,-2-1-17 15,0-1-43-15,-2 0-153 0,-1 0 67 0</inkml:trace>
  <inkml:trace contextRef="#ctx0" brushRef="#br0" timeOffset="28456.6">20411 9837 119 0,'-23'4'260'16,"4"-1"-26"-16,3 2-88 0,0-3 18 0,5 3-44 0,1-3 52 16,10-2-38-16,-17 5-2 0,17-5-2 0,0 0-10 15,0 0-3-15,0 0-18 0,8 9-9 0,-8-9-9 16,30 2-4-16,-9-2-7 0,8 0-16 0,2 1-5 15,7-1-8-15,4 0-3 0,7 1-7 0,2-1-5 16,2 2 1-16,-1-2-7 0,0 1-2 0,1-1-4 16,-3 0 0-16,-6 0-3 0,-2 0 1 0,-3 0 0 15,0 0-1-15,-8 0 0 0,-2-1 0 0,-4-1 1 16,-4 2 8-16,-1 0-4 0,-3-1 0 0,-2 0-3 16,-3 1-9-16,1-3-16 0,-13 3-26 0,14-1-22 15,-14 1-20-15,0 0-39 0,0 0-17 0,0 0-12 16,-19-5 24-16,4 5-28 0,-8 0 23 0,-6 0-33 15,-8 3 62-15,-4-2-26 0,-10 4 59 0,-4 0-29 16,-3 0 60-16,-9 4-30 0,-2-1 54 0,0 1-29 0,-2 1 51 16,2 1-20-16,1 0 53 0,3 0-19 15,10-2 52-15,3 1-49 0,4 0 49 0,4 1-23 16,10-4-9-16,3 0-11 0,7-1-7 0,4 0 24 16,3 0 34-16,4 0-8 0,4-2 45 0,9-4-32 0,-6 8 21 15,6-8-48-15,14 6 31 0,2-4-20 0,5 0 7 16,8 0 2-16,7-1 1 0,5 0-24 0,10-1-2 15,4-1-10-15,1-1-2 0,3 1-11 0,1-2-2 16,2 2-5-16,2-3 1 0,-2 2-1 0,0-3-1 16,-1 3 0-16,-1-1-6 0,-4 1-3 0,0 0-5 15,-4 1 5-15,-2-1-7 0,-9 2 13 0,-3-1-9 16,-6 1 20-16,-3-1-12 0,-1 1 10 0,-6 0-16 16,-3 0 16-16,0-2-21 0,-5 2 13 0,1 0-16 15,-15 0 11-15,25-1-16 0,-25 1 12 0,18 0-18 16,-18 0 16-16,17 0-24 0,-17 0 25 0,13 0-20 15,-13 0 17-15,0 0-17 0,17 0 17 0,-17 0-17 16,0 0 12-16,12-1-14 0,-12 1 16 0,0 0-12 16,0 0 13-16,14-1-22 0,-14 1 23 0,0 0-16 15,0 0 21-15,0 0-21 0,0 0 18 0,10-3-27 16,-10 3-30-16,0 0-52 0,0 0-85 0,0 0-47 16,0 0-97-16,6-7-76 0,-6 7-203 0,0 0-117 15</inkml:trace>
  <inkml:trace contextRef="#ctx0" brushRef="#br0" timeOffset="34016.9">6970 1811 108 0,'-6'-15'208'0,"0"1"-36"0,0-1-45 15,1 0-14-15,-2 1-19 0,2-3 20 0,0 4 0 16,0-1-9-16,1-2-18 0,0 2 0 0,-1 0-2 15,1 1-23-15,0 1 40 0,1 1-28 0,1 1 3 16,-1 1-31-16,3 9 6 0,-4-16-30 0,4 16 18 16,-3-13-46-16,3 13 16 0,0 0-19 0,-1-14 15 15,1 14-19-15,0 0 19 0,0 0-18 0,11 11 3 0,-5-3 1 16,1 6 3-16,1 0 7 0,1 4-1 0,1 0 2 16,0 2-4-16,-1-1-1 0,0 1 6 15,2-1 0-15,-1 0-1 0,-1-2 2 0,1 0-3 16,-1-5 0-16,0 1 6 0,2-2 21 0,1-2 13 0,0-1 16 15,2-3 2-15,1-2-4 0,3 0 7 0,1-5-9 16,5 0-7-16,1-4-12 0,4-4-6 0,0-1 3 16,5-4-11-16,0-2 51 0,-2-1-49 0,0-2 22 15,-2-1-40-15,0-3 35 0,-1 0-40 0,-1-1 37 16,-1-1-52-16,-2 1 46 0,-1-1-46 0,-1 1 45 16,-3 4-46-16,-2 0 38 0,0 1-42 15,-5 4-4-15,1 1 12 0,-5 3 1 0,0 1 0 0,1 2-13 16,-4 0-27-16,0 2-30 0,-6 7-29 0,9-11-3 15,-9 11-19-15,6-7-10 0,-6 7-41 0,0 0-37 16,0 0-12-16,-10 4-180 0,1 3 126 0</inkml:trace>
  <inkml:trace contextRef="#ctx0" brushRef="#br0" timeOffset="34938.19">6942 1869 212 0,'0'0'223'0,"-16"-9"-69"0,16 9-20 15,-11-7-25-15,11 7-22 0,-9-4-18 16,9 4-26-16,0 0-14 0,-10-5-12 0,10 5-12 0,0 0-1 16,0 0 1-16,-10 4-2 0,10-4-2 0,-5 13 3 15,5-13 5-15,-2 19-8 0,0-8 2 0,2 0 6 16,-1 2-3-16,0-1-9 0,2 0 12 15,0 1-5-15,1-2 2 0,1-1 2 0,2 0 39 0,0 1 12 16,1-3 13-16,1 1 9 0,3-3 14 0,-1-2-11 16,2 2 30-16,3-4-31 0,0-2 27 0,5-2-38 15,3-4 24-15,3-2-28 0,5-3 19 0,6-5-48 16,4-3-9-16,-1-3-1 0,2 0-8 0,7-6-3 16,-1-3-9-16,1 1-4 0,-2-1 4 0,1 1-1 15,-3 1-3-15,-4 5 28 0,-4 0-36 0,0 1 41 16,-1 0-43-16,-2 1 33 0,-3 2-33 0,-5 4 39 15,-2 0-52-15,-2 2 39 0,-3 1-42 0,-1 1 46 16,-3 0-43-16,-1 1 38 0,0 2-47 0,-2 0 52 16,0 1-40-16,-2 2 36 0,-2-1-42 0,0 1 18 15,-7 6-10-15,14-10 37 0,-14 10-44 0,9-7 42 16,-9 7-42-16,7-7 39 0,-7 7-47 0,0 0 56 16,11-7-40-16,-11 7 34 0,0 0-44 0,7-5 40 15,-7 5-36-15,0 0 29 0,0 0-35 0,0 0 42 16,7-7-34-16,-7 7 34 0,0 0-36 0,0 0 39 15,0 0-47-15,0 0 45 0,0 0-37 0,0 0 36 16,7-6-36-16,-7 6 36 0,0 0-51 0,0 0 26 0,0 0 33 16,0 0-41-16,0 0 39 0,0 0-44 15,0 0 34-15,0 0-33 0,0 0 32 0,0 0-30 16,0 0 40-16,0 0-39 0,0 0 33 0,0 0-32 16,0 0 37-16,0 0-48 0,0 0 47 0,0 0-37 0,0 0 37 15,0 0-39-15,0 0 31 0,0 0-33 0,0 0 36 16,0 0-34-16,0 0 41 0,0 0-31 0,0 0 27 15,0 0-43-15,0 0 41 0,0 0-39 0,0 0 26 16,0 0-24-16,0 0 40 0,0 0-35 0,0 0 32 16,0 0-39-16,0 0 41 0,0 0-42 0,0 0 42 15,0 0-34-15,0 0 33 0,0 0-37 0,0 0 35 16,0 0-32-16,0 0 14 0,0 0-14 0,0 0 38 16,0 0-37-16,0 0 34 0,0 0-35 0,0 0 37 15,0 0-42-15,0 0 39 0,0 0-30 0,0 0 30 16,0 0-38-16,0 0 39 0,0 0-39 0,0 0 36 15,0 0-37-15,0 0 37 0,0 0-36 0,0 0 39 16,0 0-39-16,0 0 40 0,0 0-43 0,0 0 43 16,0 0-39-16,0 0 37 0,0 0-34 0,0 0 33 15,0 0-34-15,0 0 29 0,0 0-29 0,0 0 34 0,0 0-34 16,0 0 36-16,0 0-34 0,0 0 34 16,0 0-43-16,0 0 42 0,0 0-31 0,0 0 30 15,0 0-35-15,0 0 36 0,0 0-39 0,0 0 31 0,0 0-28 16,0 0 37-16,0 0-36 0,0 0 34 15,0 0-32-15,0 0 40 0,0 0-50 0,0 0 41 0,0 0-31 16,0 0 29-16,0 0-38 0,0 0 17 0,0 0-43 16,0 0-1-16,0 0-49 0,0 0-17 0,0 0-13 15,0 0-8-15,0 0-5 0,0 0-44 0,-1 12-11 16,1-12-11-16,0 0-138 0,0 0 196 0</inkml:trace>
  <inkml:trace contextRef="#ctx0" brushRef="#br0" timeOffset="36312.08">10356 2319 24 0,'0'0'118'0,"0"0"-45"0,0 0 4 0,-3-11-12 16,3 11 9-16,0 0-17 0,0 0-1 0,-5-12-10 0,5 12 1 15,0 0-18-15,-5-7 22 0,5 7-1 0,0 0-19 16,-8-7-1-16,8 7-4 0,-9-5-13 15,9 5 4-15,-12-6-10 0,12 6-5 0,-19-4-1 0,8 1 2 16,-1 1-6-16,-3 0 7 0,-1-1-8 0,-3 3 9 16,-2-3-8-16,-4 1 5 0,-1 2-6 0,-3-1 9 15,-2 1 3-15,-7 0-8 0,0 0 0 0,-1 0 24 16,-1 1 4-16,0 0-7 0,-1 0-4 0,0 2 0 16,-1-2-3-16,2 1-3 0,0 1-3 0,-2-2-3 15,2 4 3-15,1-3-4 0,-8 4 1 0,4 0-1 16,5 0-3-16,-6 1 5 0,0-1-12 0,0 4 8 15,1-1-1-15,-2 2-1 0,2 1 5 0,1-2-5 16,-1 3-1-16,1 0-2 0,1 1 3 0,1 0 0 16,0 1 4-16,2 0-9 0,1-1 5 0,0 3 3 15,2-1 3-15,0 1-6 0,1 0 3 0,1 2 0 16,-1-1 0-16,1 2 2 0,0 0-1 0,0 3-1 16,0 0 2-16,-1 2-8 0,0 2 11 0,-1 0-1 15,-4 7 1-15,1-1-1 0,5-2 7 0,3 0-5 16,0 0 1-16,3 1-5 0,3-1 3 0,4-2-4 15,3 1-2-15,4-3 6 0,4 1-8 0,4-3 8 0,4 0-4 16,2 2 10-16,6 2 23 0,3 1 1 16,8 2 29-16,5-1 0 0,4-1-17 0,5-1 15 0,5-3 6 15,11 3 6-15,6-2-6 0,6-4-6 0,5-1-2 16,6-2 1-16,4-1-11 0,5-5 24 0,2 0 6 16,3-3-7-16,3-3-45 0,4-2 19 15,0-3-3-15,1 0-7 0,2-3 17 0,-2-3-1 0,0 0-8 16,-2-3-16-16,0 0 1 0,-2-3-6 0,-1 0-5 15,-3-2-10-15,0-1 7 0,-2 0-3 0,-5-1-5 16,0-2 8-16,-5-1-5 0,-2-1 0 0,-3-1-11 16,-5-4 2-16,-4-1 10 0,-2-2-5 0,-6-1-2 15,-2-2 1-15,-5-2-5 0,-9 3-6 0,0-1 7 16,-4 0 2-16,-2 0-1 0,-5-2-12 0,-2 3 8 16,-2-1 0-16,-7 3-17 0,0-2 17 0,-3 2-1 15,-4 3 2-15,-1-3-6 0,-3 2 0 0,-1-1-35 16,-2-1 37-16,-2 0-33 0,-1 1 44 0,-3-3-38 15,-1-1 41-15,-3 0-42 0,-1 3 38 0,-1-1-33 16,-1 0 42-16,-2 2-43 0,0 0 43 0,-2 2-43 16,-1 0 43-16,-2 1-49 0,-1 2 44 0,0 0-36 15,-2 1 42-15,0 2-40 0,-2 1 40 0,0 0-40 16,1 1 38-16,0 2-39 0,-1 0 41 0,-1 0-39 0,1 4 44 16,3-2-44-16,1 3 40 0,0-1-47 0,1 2 41 15,1 0-31-15,2 0 37 0,1 2-39 16,0 0 40-16,0-1-44 0,3 2 42 0,-2-1-41 0,4 0 41 15,1 2-2-15,0 0-6 0,11 2 0 0,-19-4-5 16,19 4 1-16,-15-4-37 0,15 4 42 0,-12-2-39 16,12 2 39-16,-12-3-38 0,12 3 47 15,0 0-11-15,-12-2-38 0,12 2 45 0,0 0-43 0,-10-3 43 16,10 3-37-16,0 0 36 0,0 0-43 0,-11-3 48 16,11 3-42-16,0 0 42 0,0 0-40 0,0 0 40 15,0 0-3-15,0 0-6 0,-10-4 0 0,10 4-12 16,0 0 11-16,0 0-3 0,0 0-2 0,0 0 1 15,0 0-2-15,0 0 3 0,0 0-17 0,0 0 13 16,0 0-2-16,0 0-4 0,-7-6-1 0,7 6-8 16,0 0-31-16,0 0-67 0,0 0-1 0,0 0-47 15,0 0-36-15,0 0-12 0,0 0-13 0,0 0-12 16,0 0-31-16,0 0-130 0,0 0 154 0</inkml:trace>
  <inkml:trace contextRef="#ctx0" brushRef="#br0" timeOffset="37163.18">10417 2223 64 0,'-25'-2'86'0,"-1"2"1"0,-2-1-16 0,-2 1 3 16,-2 0-24-16,-6 0-2 0,-2 1-11 0,-1 2 14 15,-8 0-9-15,0 2 2 0,-2 1-10 0,0 0 6 16,-1-1-2-16,-1 3-4 0,0-1 2 0,-2 2-2 15,3 0-6-15,-2 3-2 0,0-2-5 0,0 2 1 16,-5 3-5-16,0 0 0 0,1 3-3 0,0 1-5 16,1 1 3-16,2 3-8 0,1 0 7 0,-2 2-3 0,2 2-1 15,1-1-1-15,0 3 0 0,4-2 2 16,-1 3 3-16,3-1-6 0,2-1 1 0,7-4 6 0,3 2-4 16,1-1-3-16,3 0 1 0,2 1 1 15,1 1 2-15,3 1-5 0,2-2 5 0,3 4-8 0,1-3 6 16,4 0-2-16,2 0-1 0,2 1-1 15,2 1-2-15,2 1 4 0,4-3 0 0,4 0 2 16,0 1-1-16,4 3 5 0,3 0-9 0,3-2 10 16,7 4 4-16,2-3 15 0,6-1 10 0,6-2 21 0,5-2-11 15,11 1 1-15,5-2-6 0,2-3 10 0,6-5 27 16,6-2-12-16,0-1-1 0,2-3 2 0,3-3-9 16,4-1-5-16,1-1-10 0,1-2-7 0,1-2-5 15,1 0 0-15,1-1-4 0,-2 0 5 0,1-1 1 16,-2-3 3-16,0 1-10 0,-2-2 3 0,0-2 0 15,-1-1-5-15,0-2-4 0,-3-2-6 0,-1-3 3 16,0 0 5-16,-3-5 9 0,-2-2-8 0,-1-1-7 16,-2-5-5-16,-2 0 2 0,-1-3-8 0,-3-3-12 15,-1 0 9-15,-3 1-2 0,-1-2-15 0,-4 3 21 16,-3 0-21-16,-2 0 15 0,-9 5-7 0,-3 0 4 16,-2 0 2-16,-4 0 3 0,-2 0-5 0,-4 3-34 15,-5 0 43-15,-1 1-43 0,-3-2 45 0,-4 2-38 16,-1 0 42-16,-5 0-43 0,0-1 37 0,-3-1-40 0,-3 0 36 15,-1-3-28-15,-4 1 38 0,0 0-40 16,-2 3 38-16,-3 0-37 0,1 2 39 0,-2 0-40 16,2 2 38-16,1 3-32 0,-2 2 36 0,-1 0-42 15,1 1 44-15,-2 0-44 0,-1 3 37 0,2-1-33 0,-2 2 36 16,0 0-34-16,0 2 32 0,-1-2-33 0,2 3 33 16,1 0-38-16,2 2 41 0,-2-1-34 0,4 0 32 15,-3 1-32-15,2 1 32 0,2 0-33 16,2 0 29-16,10 4-28 0,-19-7 36 0,19 7-34 0,-15-4 34 15,15 4-34-15,-18-5 33 0,18 5-46 0,-19-5-8 16,6 2-63-16,2 2-27 0,-2-1-64 0,-1 0-27 16,1 0-25-16,0 1-10 0,2-1-187 0,0-1 93 15</inkml:trace>
  <inkml:trace contextRef="#ctx0" brushRef="#br0" timeOffset="38462.75">12935 1927 322 0,'0'0'250'0,"-4"-17"-38"0,-2 9-28 15,1 0-25-15,-5 0-35 0,2 1-23 0,-1 1-23 16,-1 2-24-16,0-1-9 0,-1 2-8 0,11 3-8 16,-25-1-10-16,13 4 3 0,-1 1-4 0,-2 5-7 0,-2 2 4 15,1 3-1-15,3 2 8 0,-2 5-15 16,-1 0 9-16,3 3-7 0,1 0 11 0,3 1-14 0,3-2 11 15,2-1-14-15,3 0 9 0,1-1-10 16,3 0 18-16,3 1-18 0,3-3 12 0,1-2 6 0,3 0 24 16,2-3-20-16,1-2 28 0,-1-2-24 0,1-2 19 15,3-2-48-15,-2-2 66 0,0-3-24 16,-3-1 24-16,3-1-13 0,-2-2 28 0,1-1-13 0,-1-1-22 16,-1-1 3-16,-3-2-11 0,-2-2-12 0,1 0-40 15,-2-1 36-15,-3-4-38 0,-1 0 41 0,0 1-37 16,-1-3 34-16,-3-1-44 0,0 1 40 0,-2 1-40 15,1-1 7-15,1 2 8 0,-2-2-1 0,2 3-5 16,0 2 4-16,-2-1 6 0,2 0-4 0,0 13-1 0,2-23-2 16,-2 12 9-16,0 11-7 0,5-20 5 0,-1 12-5 15,-4 8 0-15,10-15 8 0,-4 9 2 16,3 1-5-16,1 0 1 0,1 2-7 0,1 1 13 0,2 2-4 16,-1 3-3-16,2 0 5 0,2 3 2 0,-1 1 2 15,-1 4 31-15,0-1-37 0,0 3 37 16,-1 1-46-16,-3 0 40 0,1 2-40 0,-2-1 21 0,-3-1-21 15,1 2 40-15,-3-4-12 0,2 1 3 0,-4 0-2 16,1-1-6-16,0-3-1 0,-2 1-3 0,-2-10-5 16,3 14 7-16,-3-14 5 0,4 12-1 0,-4-12 2 15,0 0-7-15,0 0-10 0,-4 9 4 0,4-9 3 16,0 0-35-16,-7-8 37 0,7 8-46 0,-7-15 48 16,7 15-37-16,0-23 39 0,0 7-35 0,3 0 33 15,1-2-39-15,2-2 6 0,1 1 3 0,3 0 1 16,1-1 3-16,-1 2 9 0,4 1-1 0,-3 1-3 0,3 1 8 15,-3 5-5-15,-2 0-8 0,3 0 14 0,-3 2-3 16,-1 3-3-16,2 0 2 0,-10 5 7 0,17-4 31 16,-17 4-41-16,17 0 1 0,-17 0 40 0,17 5-47 15,-11 0 40-15,2 2-40 0,1 2 38 0,-5-1-42 0,3 4 50 16,0 0-49-16,0 1 43 0,-1 0-40 16,0 1 38-16,1 1-37 0,0-4 39 0,0 3-46 15,0-1 44-15,1-3-3 0,0 2-5 0,0-2-4 0,-1-1-1 16,4 0 0-16,-1-3-3 0,0-2 1 15,1-1-63-15,1 0 76 0,-12-3-46 0,25-2 45 0,-12 1-50 16,0-4 43-16,1-1-31 0,-3-1 43 0,3-1-47 16,-5-4 43-16,2-3-51 0,0-1 52 0,-4-3-48 15,2 0 8-15,-3-2 1 0,0 0 3 0,-2-1 4 16,0 0 1-16,-1 4-5 0,-1 0 5 0,-2 2 3 16,2 3 3-16,-2 0 4 0,0 13-2 0,-2-22-6 15,2 22-15-15,-2-13 9 0,2 13 12 0,-7-9-6 16,7 9 11-16,0 0-6 0,-12-3-9 0,12 3 13 15,-9 6 0-15,9-6-6 0,-8 11 6 0,8-11-4 0,-7 16 2 16,7-16 3-16,-2 19-6 0,2-19 5 0,4 20 34 16,-1-9-39-16,1-1 37 0,0 2-45 15,5 0 41-15,-1-1-46 0,-2 0 39 0,3 0-34 0,1 0 40 16,2-1-48-16,-1-1-7 0,1-1-128 0,1 0-85 16,-2-1-83-16,5-2-266 0,0-1-99 0</inkml:trace>
  <inkml:trace contextRef="#ctx0" brushRef="#br0" timeOffset="39448.1">14518 1799 185 0,'0'0'354'0,"6"-11"-36"0,-6 11-72 15,9-17-48-15,-3 9-51 0,3-3-29 0,3 0-22 16,1-2-19-16,3 1-13 0,1-2-18 0,0 1-7 15,-2 1-15-15,1-2 5 0,-1 2-6 0,1 0-7 16,-5 0-3-16,1 2-2 0,-3-1 6 0,-2 0 21 16,-1-1-29-16,-2 2 16 0,2 0-27 0,-4-1 20 15,-2 11-23-15,-1-15 16 0,1 15-20 0,-9-16 18 0,9 16-22 16,-13-9 25-16,13 9-26 0,-19-5 20 16,19 5-19-16,-24 1 9 0,7 3-4 0,0 0 24 15,2 3-30-15,-3 3 6 0,2 1-4 0,-2 2 5 16,3 1 6-16,1 3 0 0,-1 0 3 0,2-1-5 0,3 3 7 15,1-1 1-15,1 0-6 0,2-2 2 0,3-1 2 16,1-2 2-16,2 0-2 0,2-1 3 0,3 1-1 16,2-1-2-16,2 0 6 0,2-2-20 0,1-1 20 15,1-2-1-15,4 1 3 0,-1-3-19 0,3 0 25 16,-2-3-1-16,2 0-5 0,2-1-38 0,-4-2-42 0,3-2-15 16,-2-1-28-16,3-3-17 0,-1-1 0 15,-2-2 1-15,0-2 11 0,-3-4 11 0,3-3 12 16,-3-2 21-16,0-2 2 0,-3-2 14 0,0 0 7 0,-1 0 14 15,-4 1 7-15,2 4 9 0,-2-1 16 0,-3 0 9 16,1 7 9-16,-1-1 17 0,-1 3-2 0,2 2-3 16,-3 1-9-16,-2 9-12 0,4-16-11 0,-4 16-5 15,4-11 2-15,-4 11 1 0,0 0 0 0,0 0-1 16,0 0 8-16,0 0 4 0,0 0-7 0,5 12 9 16,-5-12-2-16,4 17 1 0,-1-5-2 0,-1-1 9 15,1 4-4-15,-2-2 0 0,5 1-2 0,-3 2 3 0,1-2-3 16,-1-1 5-16,1 3-3 0,0-4-11 15,-1 0 4-15,-1-2 6 0,3 1 14 0,-5-11-14 16,5 16-3-16,-5-16 35 0,4 13 49 0,-4-13 50 0,4 10 34 16,-4-10 26-16,0 0-12 0,5 10-48 0,-5-10-18 15,0 0-12-15,0 0-35 0,6-10-9 0,-6 10-17 16,3-15 34-16,-1 4-62 0,1-3 32 0,1-3-42 16,0-1 33-16,1-3-45 0,0 0 42 0,2 0-51 15,0 1 39-15,-1 1-61 0,0 2 16 0,-1 3 12 16,-1 2-5-16,0 1 1 0,0 1-3 0,-4 10 1 15,6-16 7-15,-6 16-3 0,4-8 32 0,-4 8-31 0,0 0 31 16,0 0-36-16,0 0 42 0,0 0-41 16,9 7 41-16,-9-7-40 0,5 13 36 0,-1-5-40 15,1 2 36-15,0-2-37 0,1 4 40 0,-1-2-43 0,1-1 41 16,2 2-40-16,0-3 46 0,2 2-46 0,-1-3 41 16,3 0-37-16,-3-1 35 0,3-1-37 0,-2-1 39 15,0-1-46-15,-10-3 51 0,23 1-43 0,-23-1 39 16,22-3-45-16,-11 0 42 0,0 0-34 0,-1-3 40 15,1-1-46-15,-3-2 48 0,3-1-53 0,-4 0 49 16,-1-5-47-16,0 0 43 0,-3-3-45 0,1 1 7 16,-2-2-4-16,0 0 3 0,-1-1 8 0,-1 1 0 15,0 0-6-15,0 2 5 0,-1 0 6 0,-1 1 1 0,2 3-2 16,-1 0-5-16,-2 1 1 0,1 1 8 0,1 0 6 16,1 11-10-16,-3-18-5 0,3 18 7 0,-2-14-1 15,2 14 2-15,-2-11-6 0,2 11 1 0,0 0 1 16,0 0-2-16,0 0 10 0,0 0 2 0,0 0-1 15,-3 9-1-15,3-9 4 0,1 19-2 0,0-8-3 16,0 0 9-16,2 1 25 0,-1 1-37 0,0 3 40 16,1 0-43-16,0-1 38 0,0 2-47 0,-1 0 41 0,1-1-33 15,0 3 37-15,0-2-50 0,0 1-22 16,0-1-96-16,0 0-52 0,1 0-58 0,0-3-40 16,0 3-227-16,-2-4-11 0</inkml:trace>
  <inkml:trace contextRef="#ctx0" brushRef="#br0" timeOffset="39778.55">15259 1482 165 0,'0'0'324'0,"-8"-12"-59"16,8 12-31-16,-3-11-57 0,3 11 7 0,0-11-56 0,0 11-8 16,6-14-37-16,-2 7-20 0,3-1-17 0,1 1-7 15,2-3-18-15,1 2 8 0,2-3-7 16,1 2-6-16,3-2-3 0,0 0-12 0,0 1 5 0,0 1-1 15,0-3-1-15,0 4-3 0,-2-1 2 16,0 1 1-16,-2 1-5 0,0 1 1 0,-3 0-3 16,-1 2-1-16,-9 4-3 0,17-6 4 0,-17 6 1 0,13-2-6 15,-13 2 4-15,14 5-5 0,-14-5 14 0,11 8-4 16,-11-8-3-16,12 13 5 0,-5-6-7 0,-2 2 12 16,0 0 1-16,0 0 11 0,0 2-20 0,1-1 21 15,1 2-16-15,-1-1 19 0,-1-2-26 0,1 1 22 16,-2-2-24-16,2 3 22 0,-1-3-17 0,1 1 25 15,-1-2-26-15,-5-7 13 0,10 13-68 0,-10-13-34 16,9 8-53-16,-9-8-43 0,9 6-36 0,-9-6 3 0,0 0-151 16,11-1 175-16</inkml:trace>
  <inkml:trace contextRef="#ctx0" brushRef="#br0" timeOffset="40114.48">15644 1087 87 0,'-5'-11'253'0,"1"4"-99"15,4 7 1-15,-9-13-81 0,9 13 9 0,-4-10-59 16,4 10 26-16,0 0-45 0,-7-7 29 0,7 7-38 0,0 0 37 16,0 0-38-16,-9 5 37 0,9-5-45 0,0 0 39 15,-4 8-43-15,4-8 39 0,0 0-36 0,0 0 38 16,0 0-43-16,0 13 42 0,0-13-13 0,0 0 80 16,0 0-27-16,6 6 63 0,-6-6-49 15,0 0 30-15,0 0 4 0,14 0 1 0,-14 0-30 0,0 0 22 16,12-6-40-16,-12 6 10 0,6-5-31 0,-6 5 21 15,8-6-10-15,-8 6 4 0,4-9-30 0,-4 9 5 16,0 0-6-16,3-12-1 0,-3 12-19 0,0 0 10 16,0 0-17-16,-2-13 6 0,2 13-15 0,0 0 15 15,-9-4-11-15,9 4 17 0,-12 3-18 0,2 1 18 0,1 0-21 16,-4 2 15-16,0 2-9 0,1 1 7 16,-2 0-3-16,0 3-22 0,2-1-49 0,0 1-64 0,2-2-25 15,0 2-68-15,3-1 20 0,0 0-71 0,3-1-135 16,0-1 124-16</inkml:trace>
  <inkml:trace contextRef="#ctx0" brushRef="#br0" timeOffset="40412.43">15899 1071 249 0,'0'0'249'15,"-1"-16"6"-15,1 16-80 0,0-13 35 0,0 13-61 16,0 0-15-16,-1-17-48 0,1 17 5 0,0 0-46 16,0 0 11-16,-1-15-40 0,1 15 22 0,0 0-28 15,0 0 18-15,0 0-27 0,0 0 29 0,4 13-32 16,-4-13 27-16,4 14-31 0,1-6 26 0,-2 3-27 16,0 0 29-16,2 2-28 0,-1 1 17 0,0 0 4 0,1 2 7 15,1-1-4-15,-1 3-13 0,0-2 8 16,0 3-3-16,1 0 1 0,0 0-3 0,1 0 26 15,-1 1-25-15,-1-2 23 0,1-1-31 0,-1 2 34 0,2-3-34 16,-2 1 12-16,0-2-86 0,0 0-31 0,0-2-61 16,0 1-37-16,2-2-43 0,-2-4-172 0,-1 0 118 15</inkml:trace>
  <inkml:trace contextRef="#ctx0" brushRef="#br0" timeOffset="41129.37">15847 1369 253 0,'-11'-6'261'0,"4"1"-37"0,7 5-55 16,-11-9-25-16,11 9-27 0,-3-11-26 16,3 11-16-16,5-17-17 0,2 10-7 0,2-2-19 0,5-1-18 15,4 0 28-15,2-1-6 0,5 0-10 0,1-2-3 16,0 2-5-16,3-1-6 0,1 1-24 0,0 1 22 16,0-1-27-16,0-1 33 0,-2 2-32 0,0-1 34 15,-5 1-38-15,3-1 38 0,-5 3-34 0,-2-1 36 16,-3 2-36-16,-1 1 32 0,-2 1-32 0,-3 0 28 15,0 0-38-15,-10 5 43 0,14-1-37 0,-14 1 35 16,0 0-34-16,16 4 37 0,-16-4-36 0,6 9 33 16,-6-9-32-16,6 12 36 0,-1-3-30 0,-5-9 28 0,7 17 0 15,-2-8-6-15,0 0 3 0,1 0-2 16,2 0-4-16,0 0 5 0,0-1-9 0,1 1 6 0,2-3 3 16,0 1-3-16,0-2-1 0,2-1 1 0,-1-2 1 15,2-1-2-15,-1-1-1 0,1 0-1 16,-1-2-2-16,1-2 1 0,0-2 0 0,-1-1-2 0,0-2-8 15,-2-1 30-15,0-2-38 0,1-2 35 0,-2-3-33 16,-3-2 25-16,2 0-27 0,-3-1 21 0,-1-1-19 16,-1-1 39-16,-1-1-29 0,-1 3 22 0,-1 3-28 15,-1-1 25-15,0 2 0 0,0 3-8 0,-1-1-2 16,1 3 2-16,0 11-5 0,-2-21-6 0,2 21 3 0,-1-15-10 16,1 15 6-16,-3-9-26 0,3 9 39 0,0 0-35 15,0 0 26-15,0 0-17 0,-13 4 22 0,13-4-18 16,-4 18 27-16,3-6-30 0,-2 4 30 0,5 2-28 15,-1 2 31-15,1 4-28 0,1 6 25 0,3 0 0 16,0 5-1-16,4 4 1 0,1 2 1 0,1 0 23 16,2 3-26-16,0 1 23 0,2 2-34 0,0 9 27 15,1-2-32-15,-1 0 2 0,-3-7 4 0,-2 0 16 16,0 1-16-16,-1-2 27 0,-4-1-32 0,-1 0 37 16,-2-8-43-16,-2-2 38 0,-2 0-5 0,-2-3-2 15,-1-1-4-15,-4-3-5 0,-3 0 3 0,0-5 0 0,-4-2-1 16,2-5 2-16,-5-2 12 0,0-3 27 15,-1-3-11-15,0-4 6 0,-1-1-15 0,0-6 26 0,1 1-20 16,-2-4 44-16,1-2-54 0,2-5 36 0,1-2-9 16,2-5 15-16,1-2-43 0,5 1 66 0,2-2-26 15,2-1 51-15,3-1-41 0,0 1-1 0,4-2-27 16,0 0 1-16,1 1-22 0,2-2 8 0,1 0-24 16,1-3 6-16,1 4-17 0,0-1 13 0,1-1-18 15,1 3 12-15,1-1-17 0,1 1 5 0,2 0-23 16,-1 1-97-16,2 0-98 0,-1 1-46 0,1 1-113 15,2-1-78-15,1 3-326 0,-1 0-299 0</inkml:trace>
  <inkml:trace contextRef="#ctx0" brushRef="#br0" timeOffset="41293.08">17301 1262 67 0,'0'0'292'0,"0"0"-59"0,0 0-43 15,0 0-40-15,0 0-25 0,0 0-20 0,0 0-20 0,0 0-20 16,0 0-12-16,0 0-9 0,-2-12-23 16,2 12-33-16,0 0-44 0,-11-6-59 0,11 6-92 0,-11-6-119 15,11 6 213-15</inkml:trace>
  <inkml:trace contextRef="#ctx0" brushRef="#br0" timeOffset="42762.74">7547 2596 139 0,'-10'-5'144'0,"-1"-1"-10"0,0-1-44 15,-2 0-17-15,-2 0-13 0,-3-1-12 0,-1 0-2 16,-2-2-3-16,0-1-8 0,-5 1-14 0,0-1 8 16,-2-1-6-16,0 0-10 0,-2-1 3 0,-5-1-11 15,-2-1 3-15,0 1-6 0,-4 1 1 0,-1 2 1 16,-2-1-3-16,-2 4-1 0,-3-1-8 0,-3 2 11 16,-3 1-7-16,-4 1 1 0,-4 2-5 0,-13 1 14 15,0 0 26-15,-2 0-1 0,0 1-3 0,-2 0-3 16,1 1-1-16,-2-3 2 0,0 1-12 0,0 1 0 15,-2 1-6-15,-5-2 1 0,-1 1 7 0,-1 4 2 16,2-1 27-16,-2 3-5 0,2 1-15 0,0 0-6 16,1 4-8-16,0 0-5 0,2 2 1 0,-1 1 0 15,1 2-2-15,2 0-2 0,2 2-2 0,2 0 1 0,4-1 5 16,1 1-10-16,4 1 0 0,3-1 3 16,3 1 0-16,3 1 5 0,1-1-2 0,4 1 2 15,8-1-8-15,-4 4 4 0,0 1 0 0,2 1 7 16,1 2-19-16,1-1 17 0,1 4 0 0,0-2-2 0,3 3 0 15,0-1 5-15,2 2-9 0,7-4 5 16,-5 6 2-16,5-5-4 0,2 0-6 0,1 2 8 16,0 1-10-16,1-2 16 0,1 4-17 0,1-3 1 0,1 1 4 15,1 0 2-15,0 0 1 0,0 2-3 0,0-1-3 16,1 0 8-16,0 1-2 0,0 0 3 0,2 0-11 16,-1-1 9-16,1-1-2 0,1 1 6 0,3-1-1 15,1-2-1-15,0 0-1 0,5-4-4 0,2 0 3 16,-1-2-3-16,3 2-4 0,2-4 5 0,0 0-4 15,2 1 4-15,1-1-1 0,1 0 2 0,2-2-3 16,2 1 3-16,0-1-3 0,2 1 2 0,2 2-1 16,1-1-3-16,2-2 3 0,3 1 4 0,1-1-6 15,5 4 5-15,0-1 0 0,3 0 4 0,5 3-6 16,4 0 8-16,1-2 0 0,4-1 3 0,3 0 6 16,2-2 6-16,4-1 2 0,5-2 4 0,12 2 1 15,2-2 2-15,4-1-6 0,3-4-1 0,3 2-3 16,1-6-3-16,2 2-5 0,2-4-3 0,3-1-27 15,2-2 36-15,1-3-4 0,4-1 0 0,-1-4-1 16,1-1 1-16,0-3 11 0,2-3 7 0,0-5-5 16,1-2 3-16,16-6 2 0,3-3-1 0,-2-4 3 15,2-3 5-15,-1-2 5 0,0-2-10 0,0-2 0 0,-2-1-36 16,0 1 40-16,1-2-41 0,-1 0 41 0,1-1-37 16,-2 0 31-16,-1 0-6 0,-2-2 3 15,-2-1-4-15,-4 1-4 0,-1-2 0 0,-3 0 21 0,-2-1 1 16,-5-1-20-16,-1 1-1 0,-16 9 5 0,-3-1-11 15,-3 2 2-15,-5 2-2 0,-3 2-12 0,-8 1 4 16,-3 0 2-16,-11 6 1 0,-5 2 15 16,-4-2-9-16,-6 3-5 0,-4 3 3 0,-4-2-1 0,-3 1-42 15,-2-1 41-15,-4-2-39 0,-3 2 38 0,-2-4-45 16,-3 2 49-16,-3-2-41 0,-3 3 34 0,-1 0-40 16,-5-2 43-16,-3 2-37 0,2 5 30 0,0 2-29 15,-2 0 34-15,-1 3-27 0,-1 1 30 0,-1 2-48 16,1 2 24-16,-2 1-67 0,2 2-5 0,1 4-63 15,-2 2-29-15,-1 2-42 0,0 1-16 0,-6 6-20 16,-6 2-244-16,-3 7 15 0</inkml:trace>
  <inkml:trace contextRef="#ctx0" brushRef="#br0" timeOffset="43478.31">4550 4744 1 0,'-14'4'321'0,"2"0"-94"0,-2 0-48 0,1 1-48 15,1 1-29-15,-2 3-21 0,1 0-13 0,-3 4-15 16,2-1-4-16,-1 3-5 0,1 1-6 16,1 0 5-16,1 2-6 0,1-1-9 0,2 2-3 0,2 1-37 15,2 1 40-15,3-2-30 0,0 1 23 0,3 0-37 16,1 4 40-16,2 0-37 0,2-1 37 0,4 4-28 16,0 0 29-16,2-2-37 0,3-1 38 0,2 0-35 15,3-4 42-15,3 0-37 0,2-3 45 0,2-5-1 16,3-2 34-16,1-4-31 0,0-3 7 0,6-5-40 15,0-3-1-15,7-6 12 0,0-2-12 0,-1-4 1 16,-2-3 31-16,-1 0-39 0,-2-5 36 0,-4 1-47 0,-3-1 30 16,-3-1-30-16,-5-2 35 0,-7 4-34 15,-2-1 48-15,-4 0-37 0,-3 3 33 0,-4-2-6 0,-1 5 34 16,-3 0-46-16,-1 0 33 0,-1 1-31 16,-2 3 31-16,0 0-35 0,-2 1 8 0,-2 1-15 15,1 3 31-15,0 1-45 0,0 2 29 0,-1 2-30 16,9 5 30-16,-17-2-31 0,17 2 25 0,-16 5-33 15,8 0 29-15,1 2-32 0,1 2 36 0,-1 0-33 0,3 1 30 16,0 2-28-16,2-2 28 0,0 3-32 0,2-13 33 16,2 22-29-16,-1-11 30 0,2-1-29 0,0-1 29 15,2-1-28-15,1-1 30 0,-6-7-28 0,13 11 31 16,-13-11-32-16,15 6 27 0,-15-6-27 0,17 0 28 16,-17 0-26-16,19-4 27 0,-9 1-26 0,-3-2 29 15,1-2-32-15,-1 1 25 0,-1-2-30 0,-1-2 35 16,-1 2-34-16,-1-2 45 0,0 2-27 0,-3 8 18 15,6-16-22-15,-6 16 25 0,3-14-23 0,-3 14 17 16,3-9-22-16,-3 9 13 0,0 0-20 0,3-10-7 16,-3 10 10-16,0 0 21 0,0 0-21 0,0 0 20 0,11 8-1 15,-11-8-7-15,8 11-17 0,-2-4 25 16,-1 2-25-16,2-1 27 0,1 2-20 0,2-1 21 16,-1 1-26-16,0-1 19 0,3 2-76 0,-1-3-24 15,1 1-86-15,1-1-15 0,0-1-97 0,1-2-264 0,-3-2-66 16</inkml:trace>
  <inkml:trace contextRef="#ctx0" brushRef="#br0" timeOffset="44428.51">5296 4794 179 0,'-7'-10'307'0,"2"-1"-118"0,-1 3-8 0,6 8-48 0,-6-17 7 16,6 17-63-16,-4-12 14 0,4 12-48 0,0 0 20 15,1-13-45-15,-1 13 31 0,9-5-35 0,-9 5 31 16,17 2-42-16,-7 1 47 0,4 2-15 0,0 1-3 15,1 1-6-15,2 2 2 0,0 1-6 0,0 2 2 16,0 0-6-16,-1 0-3 0,0-1 1 0,-2 2-1 16,0-4-2-16,-3 2 3 0,-2-3 2 0,1 1 1 15,-2-2 23-15,-1-1 25 0,-1 1 90 0,-6-7 54 16,11 7-36-16,-11-7-32 0,0 0-34 0,0 0-4 16,0 0-34-16,0 0-5 0,-7-8-27 0,0-1 10 15,-2 1-25-15,0-3 12 0,-1 1-25 0,1-2 38 16,-2-3-23-16,-1 2 11 0,2-3-26 0,1 3 16 0,3-2-18 15,-3 2 10-15,2 0-22 0,0 1 19 0,2 0-7 16,1 1-9-16,1 2-11 0,3 9-25 16,-2-18-32-16,2 18-7 0,5-16-28 0,-1 8-23 15,2 1-20-15,2 1 17 0,0 0-46 0,2 0 36 0,2 0-58 16,2 1 31-16,0-2-20 0,2 0 50 0,1-1-18 16,2 0 62-16,-1-3-16 0,1 1 52 15,0-1-23-15,-2-1 51 0,0 2-22 0,-1-2 67 0,-3 2-13 16,-2-1 49-16,-1 1-14 0,0 0 65 0,-3 0-36 15,-2 1 18-15,-2 0-2 0,-3 9 47 0,4-18-60 16,-4 18 29-16,-1-16-46 0,1 16 40 0,-4-15-44 16,4 15 10-16,-7-8-35 0,7 8 22 0,-12-4-42 15,12 4 30-15,-13 2-36 0,6 2 32 16,-1 2-31-16,-2 5 25 0,2-1-36 0,-1 4 39 0,-1 3-38 16,2 2 36-16,1 2-33 0,2 2 21 0,-1-1-24 15,4 2 30-15,1-4-33 0,2 4 33 0,1-2-33 16,3-1 33-16,0-1-26 0,0-3 24 0,2-3-28 15,2-1 13-15,1-1-6 0,1-4 32 0,2-1-18 0,-1-4 17 16,0-3-8-16,2 0 18 0,0-5-26 16,0-1 17-16,0-4-22 0,1 0 0 0,-3-4 0 15,-1 0-5-15,-1 0 2 0,-4 0-1 0,-2-4 0 16,-1 0-2-16,-3 0 3 0,-2-2 10 0,-2-4-23 0,-2-2 21 16,-4-1-23-16,-1-1 20 0,-1 4-18 0,-2-1 20 15,1 2-13-15,0 5 11 0,2 0-18 16,-1 3 13-16,0 0-7 0,2 2 16 0,0 3-17 0,1 1 14 15,2 0-12-15,1 2 13 0,0 1-22 0,6 6 14 16,-11-10-18-16,11 10 23 0,0 0-21 0,0 0 23 16,0 0-19-16,-6 9 18 0,6-9-18 15,6 16 19-15,-2-6-11 0,3 2 8 0,0 1-13 0,2 0 19 16,1 2-15-16,1 2-3 0,1-2 9 0,0 0 2 16,1 0-2-16,1-2-7 0,0 0 11 0,2-2-6 15,-2-1 0-15,2-2 5 0,-1-1 13 0,2-3-13 16,-2 0 0-16,2-2 1 0,-3-1-1 0,2-1-5 15,-2-1-10-15,0-1-31 0,1-2 8 0,-3 1 1 16,0-2 34-16,-3 0-28 0,-1-1 25 0,0-3-23 16,-3 2 25-16,-1-4-23 0,-2 3 22 0,-2 8-21 15,0-21 23-15,0 21-27 0,-4-21 30 0,2 11-29 16,2 10 24-16,-6-17-7 0,6 17 35 0,-6-14-19 16,6 14 16-16,-5-11-20 0,5 11-4 0,-3-10-3 15,3 10 11-15,0 0-22 0,-4-9 19 0,4 9-16 16,0 0 17-16,0 0-19 0,0 0 11 0,0 0-8 15,0 0 24-15,7 11-23 0,-7-11 20 0,7 9-24 16,-7-9 25-16,12 13-17 0,-6-7 15 0,1 0-17 0,0 1 18 16,2-1-55-16,-1 0-45 0,-8-6-118 15,15 9-45-15,-15-9-121 0,15 3-145 0,-15-3-12 16</inkml:trace>
  <inkml:trace contextRef="#ctx0" brushRef="#br0" timeOffset="44878.15">5886 4157 279 0,'-12'-6'209'0,"1"1"-51"0,3 1-42 0,8 4-19 16,-16-8-18-16,16 8-16 0,-12-6-15 0,12 6-12 15,0 0-35-15,-11-5-22 0,11 5-20 0,0 0-19 16,0 0-5-16,0 0-7 0,0 0 14 0,12 6 20 16,-12-6-4-16,18 8-2 0,-8-3 20 0,3 1 0 15,0 0 2-15,0 2 2 0,2 0-3 0,0 0 8 16,3 0 5-16,0 2 1 0,-1 1 14 0,1-1-17 15,1 1 16-15,0-1 4 0,-2 0 15 0,2 1 1 16,-1-2 11-16,-1 2 1 0,-2-4-9 0,-2 2-13 16,0-1 4-16,-3 0-1 0,-1-2 4 0,-1-2 27 15,-8-4 22-15,15 11 53 0,-15-11 64 0,11 7 63 16,-11-7 31-16,9 6 9 0,-9-6-44 0,0 0-66 16,0 0-32-16,0 0-41 0,0 0-5 0,-1-11-44 0,1 11 3 15,-11-15-23-15,6 7 9 0,0-1-28 16,1 1 10-16,-1-1-20 0,0 1 16 0,1-2-6 15,0 2 9-15,1-3-18 0,0 2 11 0,3 9-15 16,-4-18 18-16,4 18-23 0,-2-15 16 0,2 15-18 0,0-15 14 16,0 15-20-16,2-12 16 0,-2 12-16 0,7-10 12 15,-7 10-14-15,12-7 16 0,-12 7-16 16,17-3 15-16,-17 3-14 0,21 1 17 0,-10 2-14 0,0 0 17 16,2 0-15-16,0 2 13 0,1 3-15 0,-1-2 19 15,2 2-21-15,-3 0-12 0,0 1-56 0,1-1-76 16,-1-1-29-16,1 0-53 0,-2-1-28 0,0-2-29 15,0-1-28-15,-11-3-202 0,22 0-18 0</inkml:trace>
  <inkml:trace contextRef="#ctx0" brushRef="#br0" timeOffset="45627.87">6567 3999 263 0,'-6'-11'267'0,"1"1"-19"0,-1 1-51 0,-2 1-43 15,1 0-9-15,0 1-38 0,-1 0-16 0,8 7-21 16,-15-7-12-16,15 7-11 0,-15-2-11 0,15 2-11 0,-18 9 2 15,8-2-7-15,-1 4 0 0,2 1-4 0,1 1-7 16,-1 3-1-16,2 0 4 0,3-1-5 16,1 1 1-16,2-1-2 0,1 1 4 0,2-1-2 0,2-1-3 15,3-2 1-15,0 0 2 0,1 0 0 0,1-3-7 16,2-2 10-16,-1-1-5 0,0-2 2 16,1 0 25-16,-11-4 3 0,19 2-5 0,-19-2-3 0,20-4 4 15,-20 4-11-15,17-8 0 0,-10 1-6 0,-2-1 1 16,-1 0 0-16,-1-1-7 0,-2-3 2 0,-1 12-7 15,0-21-3-15,-1 10-3 0,-2-1 2 0,1 2 2 16,-1 0-3-16,3 10 5 0,-6-17-1 0,6 17-1 16,-5-13-4-16,5 13 0 0,-6-10 5 0,6 10-8 15,0 0 3-15,-6-9-3 0,6 9-10 0,0 0 15 16,0 0-3-16,0 0 1 0,0 0 2 0,0 0-1 16,0 14-1-16,0-14 2 0,8 8 0 0,-8-8 1 15,14 9 4-15,-5-5-5 0,1-1 6 0,2 0 0 16,0 0-2-16,1-3 4 0,1 0-35 0,0 0 44 15,-1-3-5-15,1-1 4 0,2 0-14 0,-4-1 11 16,1-4-5-16,-3 1 2 0,0-3-35 0,-1 1 37 16,-3-2-24-16,-1-2 20 0,-3 2-32 0,-2-4 37 15,0-1-34-15,-4-1 40 0,-1-3-39 0,-2-2 29 0,-3-4-27 16,0 2 37-16,-1 0 11 0,-2 0-19 0,1 3 0 16,0 2 2-16,1 3 4 0,1 2-8 0,-1 3-3 15,3 1 4-15,0 1-1 0,1 1-9 0,0 3 2 16,7 6-5-16,-10-10-4 0,10 10 15 0,0 0-5 15,-13-1-3-15,13 1 6 0,-6 9-7 0,6-9-31 16,0 13 41-16,3-2-23 0,0 0 35 0,1 3-42 16,3 0 46-16,2 1-48 0,3 1 36 0,1 0-23 15,2-1 21-15,0 1-24 0,3-3 39 0,0 0-39 16,3-1 34-16,0-3-29 0,-1 0 23 0,1-2-22 16,1-1 29-16,-4-3-32 0,0 0 29 0,-2-2-26 15,0-1 32-15,-3-1-32 0,0-2 21 0,-2 0-23 16,-1-2 31-16,0-1-34 0,-3-1 36 0,-1-2-34 15,-1 1 31-15,-2-1-30 0,-3 9 24 0,1-21-36 16,-1 21 30-16,-1-20-24 0,1 20 46 0,-2-18-17 16,2 18 14-16,-1-13-21 0,1 13 16 0,-1-12-23 15,1 12 18-15,0 0-31 0,-1-14 23 0,1 14-18 16,0 0 20-16,0 0-25 0,0 0 28 0,0 0-26 16,12 3 24-16,-12-3-20 0,8 10 16 0,-8-10-16 15,10 12 16-15,-4-5-14 0,1 0 24 0,-1 3-95 16,0-3-16-16,1 1-88 0,-2-2-49 0,-5-6-53 15,12 9-243-15,-12-9-28 0</inkml:trace>
  <inkml:trace contextRef="#ctx0" brushRef="#br0" timeOffset="45766.86">6981 3596 301 0,'-12'-8'299'0,"1"2"-73"0,0-3-53 0,0 4-50 15,1 0-8-15,0 1-36 0,-1-1-11 0,2 2-18 16,-1 0-7-16,10 3-10 0,-19-2 3 0,19 2-6 15,-17 0-4-15,17 0-15 0,-16 5-82 0,16-5-74 16,-14 3-67-16,14-3-164 0,0 0 168 0</inkml:trace>
  <inkml:trace contextRef="#ctx0" brushRef="#br0" timeOffset="46028.14">6933 3387 122 0,'0'0'372'15,"2"-14"-95"-15,-2 14-51 0,2-14-46 0,-2 14-9 16,3-13-49-16,-3 13-9 0,2-8-42 0,-2 8 4 16,0 0-37-16,4-11 6 0,-4 11-28 0,0 0 14 15,0 0-14-15,0 0 7 0,18 3-15 0,-18-3 3 16,15 11-8-16,-8-6 20 0,2 5-19 0,1-1 14 16,0 3-19-16,0-1 20 0,1 3-17 0,3 1 18 0,-2 2-3 15,1-1-4-15,1 1 0 0,2 4-1 0,0 0 1 16,-1-2 1-16,1 3 5 0,0-2-36 0,-1 0 22 15,1 0-67-15,-4-3-18 0,0-1-78 16,-2 0-27-16,-2-4-57 0,-1 1-190 0,-1-5 100 0</inkml:trace>
  <inkml:trace contextRef="#ctx0" brushRef="#br0" timeOffset="46646.2">7119 3660 290 0,'0'0'217'0,"-8"-14"-46"16,8 14-27-16,-4-12 2 0,4 12-32 0,0-15-18 15,0 15-6-15,4-19 4 0,0 8-6 0,2-2-57 16,1 0 76-16,1-2-35 0,1 1 3 0,1 0-27 16,1 1 8-16,-2 1-37 0,1 2 19 0,0-1-24 15,-2 3 11-15,-1 1-19 0,-1-1 14 0,2 1-19 16,-8 7 14-16,13-9-23 0,-13 9 19 0,13-6-11 16,-13 6 18-16,16-3-18 0,-16 3 13 0,15 1-20 15,-15-1 24-15,20 5-21 0,-11-2 19 0,3 2-10 16,-1-1-1-16,0 2 9 0,3 0-5 0,-2 0-4 15,2-1 2-15,-1 1 6 0,1-2-4 0,-1 1-2 16,-1 0 7-16,1-3-6 0,-2 1 4 0,1-2-2 16,-12-1 7-16,19 0 1 0,-19 0-4 0,17-4 4 0,-17 4-12 15,12-10 1-15,-12 10 0 0,7-13-5 16,-7 13 2-16,1-21-1 0,-3 10 0 0,-1-5-4 0,-2 0-14 16,-2-1 18-16,-1-1 0 0,-1 0-3 0,0 1 8 15,2 4 1-15,0-1-10 0,-1 1 2 0,2 3 6 16,1-1-3-16,-1 3-5 0,2 0 1 0,4 8-1 15,-8-11-5-15,8 11-4 0,-5-9 6 0,5 9-2 16,0 0 7-16,0 0-20 0,0 0 23 0,7 7 1 16,-1 0-4-16,4 3 1 0,-1 2 3 0,6 5 3 15,3 2-5-15,5 8 8 0,4 1 0 0,1 4-7 16,7 6 7-16,-1 4-2 0,2 3-30 0,-1 3 44 16,2 5-31-16,-3 2 35 0,-1 2-6 0,-2 3 3 15,-1 1-3-15,-3-2-4 0,-3-1-2 0,-1-2-20 16,-5-2 22-16,-6-9-24 0,-3-3 28 0,-2-6-29 15,-6-4 33-15,-1-6-16 0,-3-1 48 0,-4 0 12 0,-2-6 1 16,-3-3-8-16,-4-3 17 0,-1-5 8 16,-2-2-11-16,-2-6-38 0,-2-3 29 0,-2-4-28 15,-3-6 3-15,-2-8-21 0,1-4 6 0,2-2-25 16,3-5 14-16,3-2-12 0,3 1 8 0,1-3-25 0,6 1 23 16,2 6-13-16,2 0 14 0,0 4-22 15,3 2 19-15,0 1-4 0,1 5 8 0,0 0-14 16,-1 2-29-16,2 3-67 0,0 1-16 0,-1 2-73 0,3 9 8 15,-6-13-59-15,6 13 4 0,0 0-39 0,-11-3-284 16,11 3-74-16</inkml:trace>
  <inkml:trace contextRef="#ctx0" brushRef="#br0" timeOffset="46911.37">6725 4867 39 0,'0'0'529'0,"0"0"-190"0,-11 6-26 0,11-6-110 16,0 0-10-16,-6 8-64 0,6-8-2 0,0 0-51 15,1 15 19-15,-1-15-46 0,8 17 28 0,-1-6-48 16,2 1 27-16,0 3-32 0,2 0 28 0,2 0-34 16,1 2 26-16,3 3-23 0,0 2-9 0,1-1 1 15,-1 2 0-15,1-3 3 0,0 3-4 0,-2-1 0 16,1 1-1-16,-2-2-7 0,2 1 2 0,-2-2-6 15,-1-2 9-15,-2-3-6 0,-1 1 8 0,1-5-5 0,-3-1-79 16,-1-2-50-16,2-2-30 0,-10-6-97 0,12 7-47 16,-12-7-219-16,9-4-12 0</inkml:trace>
  <inkml:trace contextRef="#ctx0" brushRef="#br0" timeOffset="47211.82">6939 4784 249 0,'0'0'203'0,"-6"-13"-15"0,6 13-93 16,0 0 18-16,-5-8-61 0,5 8 26 0,0 0-15 16,0 0-18-16,0 0-7 0,0 0-9 0,12 4-3 15,-12-4-2-15,12 5 28 0,-12-5-1 0,15 3 15 16,-15-3-2-16,17 3 4 0,-17-3 46 0,16 0-33 16,-16 0 24-16,16-4-34 0,-16 4 42 0,15-7-42 15,-15 7 14-15,11-13-43 0,-11 13 39 0,6-13 7 16,-6 13-9-16,-1-18-21 0,-1 8-1 0,-2 0-23 15,-3-1-6-15,2 3-5 0,-1-2-3 0,-1 2-4 16,1 1-5-16,-2 1-3 0,2-1-6 0,6 7 1 16,-12-10 0-16,12 10-8 0,-12-2 6 0,12 2-5 15,0 0 1-15,-14 0-21 0,14 0-57 0,-8 6-8 16,8-6-61-16,-6 11 7 0,6-11-77 0,-3 16 18 16,3-16-35-16,0 24-247 0,3-12 29 0</inkml:trace>
  <inkml:trace contextRef="#ctx0" brushRef="#br0" timeOffset="47545.18">7195 4929 78 0,'0'0'207'0,"5"10"-40"16,-5-10-22-16,7 14-21 0,-7-14-24 0,8 17-15 16,-3-8 3-16,0 1-58 0,1-1 37 0,-1 2-55 15,2-3 40-15,-2 3-12 0,4-4 35 0,-3 1-44 16,1-1 95-16,1-1-45 0,1-1 48 0,-9-5-40 15,17 6 48-15,-17-6-59 0,18 1 19 0,-18-1-46 16,17-1 26-16,-17 1-41 0,17-2 58 0,-17 2 9 16,13-4 14-16,-13 4-12 0,11-2-20 0,-11 2-16 15,0 0-13-15,8-9 5 0,-8 9 0 0,0 0-24 16,-4-16 31-16,4 16-29 0,-10-13 10 0,3 5-6 16,0 1 13-16,-3-2-38 0,0 1 25 0,-1 0-37 15,1 2 21-15,-2 1-23 0,2 1 18 0,-1 1-25 0,-1 0 17 16,0 2-22-16,12 1 16 0,-25 1-19 15,25-1 17-15,-23 1-29 0,23-1 10 0,-17 0-45 16,17 0-13-16,-14 0-27 0,14 0-61 0,0 0-10 16,-13-1-64-16,13 1 12 0,0 0-68 0,0 0 45 0,1-12-59 15,-1 12-166-15,8-12 49 0</inkml:trace>
  <inkml:trace contextRef="#ctx0" brushRef="#br0" timeOffset="47778.39">7333 4593 175 0,'0'-14'385'0,"0"2"-123"0,0 12 19 0,0-19-49 16,0 19-11-16,0-14-62 0,0 14-35 0,0-12-2 16,0 12-52-16,0 0 17 0,-1-15-54 0,1 15 27 15,0 0-32-15,0 0-12 0,0 0 22 0,1-13-37 16,-1 13 26-16,0 0-31 0,0 0 5 0,6 9-1 16,-6-9 6-16,9 13-5 0,-4-6 27 0,0 2-31 15,2 3 28-15,0 1-32 0,3 0 31 0,-1 2-26 16,2 2 24-16,1-2-32 0,1 2 33 0,1 0-33 15,2 2 31-15,1 0-29 0,0 1 27 0,2-1-19 16,-2 1 21-16,1-1-87 0,0 2-45 0,-2 0-108 16,-1 2-46-16,-2 1-299 0,-3 1-78 0</inkml:trace>
  <inkml:trace contextRef="#ctx0" brushRef="#br0" timeOffset="48028.13">7307 5716 234 0,'-9'18'412'0,"1"-4"-11"0,0-1-11 16,3-1-28-16,1-3-36 0,4-9-42 0,-3 10-52 16,3-10-34-16,0 0-27 0,12-4-13 0,2-5 14 15,1-3-20-15,7-6-8 0,5-3-15 0,1-3-28 16,4-1-16-16,0 0-16 0,1 0-18 0,1 2-4 16,0-2-13-16,-1 1-7 0,1 2-8 0,-4 2 1 15,0 1-11-15,-6 3-21 0,-2 2-51 0,-5 2-36 16,-1 1-32-16,-4 3-30 0,0 1-38 0,-4 1-19 15,-8 6-27-15,11-8-1 0,-11 8-28 0,0 0-6 16,0 0 3-16,0 0-54 0,0 0-198 0,-5 14-32 16</inkml:trace>
  <inkml:trace contextRef="#ctx0" brushRef="#br0" timeOffset="48195.57">7623 5670 353 0,'-19'25'324'0,"0"-3"-39"0,1-1 10 16,0 0 3-16,3-7 23 0,1 2-3 0,4-5-17 15,0-1-43-15,1 0-37 0,1-2-22 16,2-2-6-16,6-6 10 0,-10 9-20 0,10-9-29 15,0 0-37-15,0 0-15 0,0 0-26 0,6-12-12 0,3 0-15 16,4-4-10-16,6-3-10 0,6-5-11 16,3-2-3-16,3-1-17 0,3-1-26 0,6-6-87 15,2-1-55-15,1 2-47 0,-1-2-116 0,2-1-81 0,-2 1-42 16,0-2-389-16,-2-2-389 0</inkml:trace>
  <inkml:trace contextRef="#ctx0" brushRef="#br0" timeOffset="48927.59">12973 2308 111 0,'-15'9'190'0,"3"0"-39"0,1-2-44 15,3 0-23-15,1-1-24 0,-2 0 0 16,9-6 10-16,-11 10 38 0,11-10 57 0,-7 5-11 16,7-5-13-16,0 0 13 0,0 0 7 0,13-4-61 0,1-3 20 15,4-1-47-15,9-5 41 0,8-1-18 0,4-1-18 16,6-2-3-16,-1-1-22 0,4 2-8 16,6-4-46-16,-7 2 36 0,1 2-5 0,5-4-40 0,-4 3 42 15,-4 1-45-15,0 0 42 0,-2 1-45 0,0 0 20 16,-3 2-18-16,-4 1 39 0,-5 2-37 0,-6 0 37 15,-2 2-48-15,-8 3 48 0,3-1-43 0,-5 0 37 16,1 1-68-16,-5 2 11 0,-9 3-53 0,17-5-9 16,-17 5-45-16,0 0-30 0,0 0-46 0,0 0 20 15,0 0 5-15,0 0-24 0,-17 2-145 0,4 4 180 16</inkml:trace>
  <inkml:trace contextRef="#ctx0" brushRef="#br0" timeOffset="49186.8">13046 2438 218 0,'-12'7'258'0,"3"-1"6"16,9-6-16-16,-14 7-45 0,14-7-24 0,0 0-46 16,0 0 31-16,19-1-62 0,-3-5 15 0,6-1-53 15,7-1 18-15,4-2-50 0,9-1 30 0,-2-1-40 16,0 0 14-16,3 0-26 0,-3-1 42 0,-2 0-7 16,3 0-5-16,-5 0-2 0,2 1 2 0,-7 1-17 15,-3 1 8-15,1-2-9 0,-2 3 2 0,-6-1-3 16,0 2 1-16,-2-1-19 0,-2 4 10 0,-1-1-4 15,-3 0-3-15,-1 2 1 0,-1-1-7 0,0 1 1 16,-1 1 0-16,-10 3 2 0,15-8-4 0,-15 8-5 0,14-6 8 16,-14 6-1-16,13-4-49 0,-13 4-40 15,10-1-37-15,-10 1-18 0,0 0-40 0,0 0-21 16,0 0-14-16,0 0-30 0,0 0-175 0,0 0 113 0</inkml:trace>
  <inkml:trace contextRef="#ctx0" brushRef="#br0" timeOffset="49794.58">10337 2544 94 0,'-10'9'86'0,"4"0"-22"0,1-2 61 0,5-7 44 0,-4 9 20 16,4-9 16-16,0 0-33 0,15 3-5 0,0-7-30 16,4-4 32-16,8-4-43 0,7-6 10 0,4-1-58 15,2-3 42-15,7-5-48 0,2 0 24 0,0-2-21 16,-3 2-6-16,0-3-7 0,-7 7-22 0,-2 0 8 16,0 0-12-16,-1 0-18 0,-1 1-36 0,-4 2 44 15,-2 0-46-15,-7 4 43 0,0 1-41 0,-3 2 36 16,-4 2-35-16,-1 1 28 0,-3 1-50 0,0 2-29 15,-2 1-47-15,-1 1-26 0,-8 5-50 0,10-4 3 16,-10 4-5-16,0 0-50 0,0 0-194 0,0 0 95 0</inkml:trace>
  <inkml:trace contextRef="#ctx0" brushRef="#br0" timeOffset="50011.91">10620 2654 245 0,'-4'9'333'0,"4"-9"-44"0,0 0-53 15,0 0-21-15,8 4-58 0,2-8-6 0,6-4-43 16,4-2 15-16,6-4-42 0,6-4 22 0,3-1-39 16,1-2 34-16,1 0-53 0,0-2 47 15,1 0-67-15,0-1 31 0,0 1-7 0,0 0-11 0,-1-1-9 0,1 0-12 16,-1 2 5-16,-2 0-4 0,-1-1-2 16,-4 4-4-16,0-1 4 0,-5 4-13 0,-4 1 0 15,1 0-36-15,-4 2 43 0,-3 3-36 0,-1-1 37 0,-3 3-30 16,0-3 37-16,-1 4-69 0,-2 0-11 15,-1 1-65-15,-7 6-27 0,12-11-40 0,-12 11-25 16,11-10-30-16,-11 10-237 0,6-8 24 0</inkml:trace>
  <inkml:trace contextRef="#ctx0" brushRef="#br0" timeOffset="54312.7">9643 4143 168 0,'0'0'268'0,"6"-9"-55"0,-6 9-7 0,5-13-16 15,-5 13-27-15,2-16-30 0,-2 16-24 0,-4-21-19 16,2 8 5-16,-3-1-43 0,0-1 21 0,-1 1-44 16,-1 0 26-16,-2 1-7 0,2 0 35 0,0 3-41 15,1 1 21-15,0 3-45 0,1-2 22 0,5 8-39 16,-11-9 33-16,11 9-28 0,-11 2 19 0,1 4-35 16,1 3 29-16,0 1-30 0,-2 5 35 0,2 1-36 15,0 3 31-15,3 0-33 0,0 1 37 0,3-3-38 16,2 2 34-16,2 0-31 0,1 1 35 0,1 2-30 0,4-1-9 15,0 0 12-15,1-2 32 0,0 0-36 16,3-3 35-16,-3-3-33 0,1 0 24 0,0-2-25 16,-2-1 38-16,-1-2-5 0,-6-8 52 0,12 9-15 0,-12-9-1 15,0 0-21-15,17-3-1 0,-11-3-15 16,1-2 5-16,0-4-7 0,-2-2 4 0,0-2-10 16,-2-2-10-16,0-4 14 0,-1-4-9 0,-2-1-11 0,0-6 7 15,-2-1-9-15,-2-1 5 0,-1-7-7 0,0 3 2 16,-2 3-4-16,1 3 8 0,-1 0-10 0,0 2 20 15,0 1-22-15,-1 3 2 0,0 4 2 0,2 4 12 16,-1 1 0-16,1 1-3 0,0 4-3 0,1 1 2 16,2 2-7-16,-1 1 2 0,4 9-11 0,-6-10 12 15,6 10-6-15,0 0 9 0,0 0-4 0,-9 4-1 16,9-4 0-16,1 17 5 0,1-6 0 16,3 4 1-16,0 2 4 0,4 4 0 0,2 2-6 0,3 4 3 15,4 3-1-15,1 2 0 0,2-2 2 0,0 0 3 16,2-1-5-16,0-1 0 0,1-2-1 0,-1-3 15 15,-2-4-16-15,1-2 2 0,0-2 0 0,-4-4-1 0,3-1-5 16,-3-3 8-16,0-2 0 0,-1-2-1 16,-2-3 3-16,1 0 4 0,-3-2-3 0,1-3-7 15,1-1 1-15,-3-2 1 0,1 0 0 0,-3-3 7 16,0 0-17-16,-1-3 11 0,-1 0 0 0,-2-2-4 0,-1 1 1 16,-1 0 0-16,0-2 6 0,-1 3-8 0,-1 2 4 15,1 4-2-15,-3 8-1 0,2-18 0 16,-2 18-5-16,1-13 0 0,-1 13 4 0,0 0-3 0,0 0 0 15,0 0 9-15,0 0-5 0,-10 7-2 16,10-7-2-16,-6 16 0 0,6-16 8 0,-2 19-6 0,4-7 3 16,-1-2-4-16,3 2 4 0,1-2 0 0,0 1 2 15,2 0 2-15,1-2-5 0,2 0 5 0,2-2 3 16,2-1-8-16,1-2 0 0,3-2 3 0,-1-3-2 16,3-3-1-16,3 0 4 0,-1-3-5 0,0-1 9 15,-1-2-8-15,-1 0 0 0,-1-2 3 0,-3-2-3 16,4-4 0-16,-7 1 4 0,-2 0-5 0,-2 0 2 15,-2-3 1-15,-1 1-1 0,-3 0 0 0,-1 3 3 16,-2-1-3-16,0 3 7 0,-1 0-9 0,-1 3 2 16,0 0 1-16,2 11 1 0,-6-19-10 0,6 19 8 15,-5-11-7-15,5 11 3 0,0 0-2 0,-10-6 8 16,10 6-1-16,-8 6-2 0,8-6 5 0,-10 12-4 16,10-12-28-16,-6 17 30 0,6-17 1 0,-2 18 0 15,2-18 0-15,2 16 4 0,-2-16-10 0,6 19 2 16,-2-10 2-16,1-1 1 0,2-2-2 0,0 1 2 15,0-1-5-15,2-1 8 0,-9-5-6 0,16 6 8 0,-16-6-9 16,17 3 9-16,-17-3-5 0,14-2 2 0,-14 2-16 16,15-5 15-16,-15 5 0 0,13-10 3 15,-8 2-8-15,0 1 4 0,0-2 3 0,-3-2-3 0,-2 11-1 16,2-20-8-16,-2 20 6 0,0-17-7 0,0 17 6 16,-2-14-3-16,2 14-3 0,0-13-1 15,0 13 2-15,0 0-3 0,-2-14 2 0,2 14 0 16,0 0 4-16,0 0-3 0,0 0 10 0,0 0-1 0,10 10-3 15,-6 0-10-15,1 2 16 0,1 3-9 0,4 4 0 16,3 6 6-16,1 2 1 0,2 6-2 0,4 1 6 16,1 3-8-16,2 2 5 0,4 8 3 0,4 0 4 15,-1 3-5-15,2 0 4 0,0 2 1 0,0 1-28 16,1 1 32-16,-1 0 0 0,-1 2 2 0,-2 0-6 16,-2-3-13-16,-2-1 12 0,-8-10-13 0,0-1 15 0,-6-1-1 15,-2-9-2-15,-3-2 1 0,-2-4-2 16,-3-5-1-16,-1-3-1 0,-1 0 2 0,-3-4 2 15,0-2-5-15,-3-2-3 0,0-1 4 0,-1-4-1 16,-3-1-3-16,11-3-2 0,-23-3 0 0,7-3-15 0,1-3 14 16,-3-5-12-16,0-4 20 0,-1-4-16 15,-1-6 10-15,4-4-2 0,-1-3 0 0,4-4-4 16,1-1 5-16,2-4-2 0,2-3-18 0,2-3 17 0,3-1-12 16,0-2 7-16,0-2-5 0,1 1 7 0,1 1-9 15,-2 2 10-15,-1 2-5 0,-1 2 8 0,-1 2-5 16,0 5 9-16,-2 6-2 0,1 3 8 0,0 3-11 15,1 5 2-15,-2 1 0 0,3 2-2 0,1 4 2 16,-1 1-4-16,2 2 0 0,0 1-3 0,1 1 0 16,2 11-2-16,-2-18-6 0,2 18 14 0,4-15 1 15,-4 15-4-15,12-11 1 0,-4 6-1 0,4 3 5 16,1 1 1-16,1 2-2 0,1 2 3 0,2 2-3 16,-1 1 0-16,2 3 1 0,-2 1-5 0,1 1 3 15,-2 3-5-15,1-1 10 0,-2 0-15 0,1-1 13 16,-2 3-2-16,0-2 2 0,0-1-4 0,0-2 4 15,-2 1-14-15,0-3 16 0,2 1-5 0,-3-1 7 16,2-4-6-16,-1 0 8 0,0-2-5 0,0-1 2 0,-11-1-17 16,24-1 13-16,-11-2-5 0,-1-1 4 0,0-2-1 15,1-2 7-15,-2-1-9 0,0-2 5 16,-3-1-4-16,1-1 4 0,-3-2-2 0,2-4 1 16,-4-2 3-16,1 0-11 0,-3-3 4 0,-2-2-6 0,1 0 2 15,-1 0 1-15,-1 1-1 0,0 2-7 16,0 3 16-16,-1 3-8 0,0 0 3 0,0 5-1 15,0 0-2-15,0 2 2 0,-2 1-3 0,4 9 10 0,-8-10-7 16,8 10 3-16,-10-3-1 0,10 3 3 0,-12 3-3 16,12-3 7-16,-8 9-15 0,8-9 12 0,-8 15-1 15,8-15 1-15,-1 17 2 0,3-7 2 0,1 1 12 16,2 2-16-16,2 1 3 0,3-2-2 0,1 3-2 16,2-2-2-16,1 1 0 0,1-4 3 0,4 1-4 15,-2-3 7-15,-2-2-5 0,2-1 3 0,0-1 1 16,1-2 5-16,-3-4-12 0,3 0-1 0,-1-1 11 15,0-3-2-15,-1 0-6 0,-1 0 3 0,-2-5-4 16,-1 2 0-16,-4-3-4 0,-1-1 3 0,0 0-1 16,-2-1 2-16,-2 0-2 0,-1 1-2 0,-2 1-6 0,0 12 13 15,-1-22-2-15,1 22-6 0,-4-19 4 0,4 19-2 16,-5-14-2-16,5 14 0 0,-7-9 3 16,7 9-20-16,0 0 25 0,-9-7 0 0,9 7-1 15,0 0 0-15,0 0 7 0,-11 5-4 0,11-5 1 0,0 0-8 16,-1 12 4-16,1-12 0 0,6 11 4 15,-6-11-7-15,8 12 8 0,-1-4 0 0,-2-1 0 16,3 0-2-16,0 0 1 0,2 1-2 0,1 0-7 0,0-1-32 16,-1 0-23-16,2 1-86 0,-2-4-51 0,1 0-114 15,1 2-9-15,1-4-253 0,0 0-87 16</inkml:trace>
  <inkml:trace contextRef="#ctx0" brushRef="#br0" timeOffset="54477.17">11951 3485 65 0,'0'0'348'0,"5"-12"-58"0,-5 12-60 16,6-13-29-16,0 5-56 0,-6 8-22 0,10-15-46 15,-3 7 1-15,2-1-32 0,2 0 11 0,-1 0-26 16,2 1 9-16,-4 2-19 0,3-1 10 0,-1 2-23 16,0 0-7-16,-1 1-55 0,-9 4-65 0,18-4-42 15,-18 4-65-15,13-2-166 0,-13 2 153 0</inkml:trace>
  <inkml:trace contextRef="#ctx0" brushRef="#br0" timeOffset="54643.39">12031 3600 135 0,'-6'7'350'0,"6"-7"-81"0,-11 10-29 16,11-10-83-16,0 0-2 0,-6 6-34 0,6-6-24 15,0 0-23-15,0 0-9 0,13-3-13 0,-13 3-8 16,16-6-9-16,-7 3-2 0,1-1-5 0,1-1-50 15,-1 1-51-15,2-2-53 0,1 0-47 0,-2 0-44 16,1-3-179-16,-1 2 149 0</inkml:trace>
  <inkml:trace contextRef="#ctx0" brushRef="#br0" timeOffset="54861.07">12312 3232 186 0,'0'0'308'16,"-1"-13"-68"-16,1 13-47 0,0 0-46 0,-2-12-35 15,2 12-30-15,0 0-7 0,0 0-26 0,0 0 0 16,0 0-20-16,0 0 5 0,0 0-14 0,0 0 6 16,0 18-13-16,0-7 6 0,2 1-10 0,-2 3 3 15,2 0-4-15,0 3 8 0,1 0-15 0,-1 3 12 16,2 1-10-16,-1 0 7 0,3 0 0 0,0 0 2 0,0 0 3 16,0 0-1-16,1 0 0 0,2 0 5 0,0-1-29 15,-2 0 10-15,2 1-97 0,0-1-59 16,0 0-45-16,-3 1-205 0,-1-1 139 0</inkml:trace>
  <inkml:trace contextRef="#ctx0" brushRef="#br0" timeOffset="55098.03">11509 4464 108 0,'-25'10'393'0,"5"0"-42"0,3-4-14 16,3-1-53-16,14-5-75 0,-15 3-26 0,15-3-35 15,0 0-25-15,3-13-1 0,8 4-22 0,8-4 8 16,5-3-21-16,8-2-15 0,5-2-6 0,3-3-18 16,9-3-3-16,2 0-15 0,1 1 3 0,0 0-17 15,-1 0 2-15,1 2-5 0,-7 4-1 0,-3 0-5 16,-1 1 3-16,-2 1-6 0,-3 2-19 0,-7 2-59 16,-2 2-91-16,-8 3-26 0,-3 1-20 0,-3 2-33 15,-13 5-25-15,17-6-35 0,-17 6-154 0,0 0 63 16</inkml:trace>
  <inkml:trace contextRef="#ctx0" brushRef="#br0" timeOffset="55422.28">11660 4521 87 0,'-14'9'372'0,"4"-1"-70"16,10-8-12-16,-9 9-65 0,9-9 22 0,0 0-75 16,0 0-22-16,17-8-18 0,0-1-24 0,6-4 8 0,9-3-17 15,6-3 32-15,3-2-16 0,11-4-33 16,1 0 11-16,3 0-18 0,1-1 20 0,3-2-19 0,-3 0 10 15,-2 2-13-15,4-2 10 0,-3 1-37 0,2 0 22 16,-4 1-29-16,-4 2 6 0,-6 6-24 0,-5 0 16 16,0 1-26-16,-4 2 10 0,-6 4-23 0,-9 1 19 15,0 2-10-15,-5 1 11 0,0 3-23 0,-2-2 20 16,-2 2-14-16,-2-1 16 0,-9 5-20 0,19-6 14 16,-19 6-17-16,11-4 20 0,-11 4-22 0,11-6 16 15,-11 6-19-15,11-3 18 0,-11 3-19 0,0 0 19 16,9-4-22-16,-9 4 20 0,0 0-14 0,0 0 18 15,0 0-19-15,13-2 20 0,-13 2-15 0,0 0 16 16,0 0-22-16,0 0 14 0,6 7-34 0,-6-7-12 16,0 0-49-16,0 0-40 0,0 0-30 0,0 0-98 15,-3 11-27-15,3-11-90 0,0 0-312 0,0 0-197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9-23T10:00:43.035"/>
    </inkml:context>
    <inkml:brush xml:id="br0">
      <inkml:brushProperty name="width" value="0.05292" units="cm"/>
      <inkml:brushProperty name="height" value="0.05292" units="cm"/>
      <inkml:brushProperty name="color" value="#FF0000"/>
    </inkml:brush>
  </inkml:definitions>
  <inkml:trace contextRef="#ctx0" brushRef="#br0">1405 3715 249 0,'0'0'197'15,"-5"-14"-36"-15,5 14-2 0,-5-12-5 0,5 12-17 16,-6-10-34-16,6 10-25 0,-5-11-20 0,5 11 2 16,-6-9-11-16,6 9-9 0,-6-10-27 0,6 10 16 15,-8-8-3-15,8 8-9 0,0 0-2 0,-7-10-2 16,7 10-3-16,0 0-3 0,-5-8-5 0,5 8-5 16,0 0-3-16,0 0 2 0,0 0-2 0,-6-7-4 15,6 7 4-15,0 0-3 0,0 0-1 0,0 0-1 16,0 0 7-16,0 0 2 0,0 0-7 0,11-5 9 15,-11 5 5-15,16 1-1 0,-16-1-4 0,22 0 8 16,-6 1 3-16,2-2-1 0,4 0 10 0,4 0 0 0,2 0 2 16,2 1-5-16,3-2 7 0,4 1-3 0,2 0-14 15,1 0 6-15,0-1-3 0,1 2 0 0,1-1 4 16,2-1-4-16,6 1 2 0,-1-1-4 0,3 1 13 16,0-2 2-16,1 1-2 0,5 0 13 0,-1-2-20 15,3 1-1-15,2-1 2 0,11 0-6 16,2-1 4-16,-1 1-2 0,2 1 0 0,-2-1-6 0,1 0 25 15,-2 0-28-15,0 1 15 0,2-1-15 0,-2-2 16 16,2 2-21-16,-1-2 19 0,1 0-14 0,2-1 1 16,-2 1-19-16,2-3 44 0,1 2-20 0,-1-2 16 15,-1 0-26-15,1 0 25 0,-1 2-28 0,1-2 24 16,-2 0-20-16,-1 1 22 0,-1-2-22 0,-2 3 17 16,-1-1-19-16,-11 1 17 0,-4 2-27 0,2-3 29 15,-2 1-26-15,-2 1 23 0,-2-1-24 0,-1 1 28 16,-1 0-29-16,-4 0 30 0,1 2-24 0,-8-1 20 15,0 1-24-15,-3 1 27 0,0-2-26 0,-6 4 29 16,1-2-35-16,-2 1 35 0,-1 0-23 0,0 0 26 0,-2 1-35 16,-3-2 33-16,-1 2-31 0,0-1-9 0,-2 1 19 15,0 1 28-15,0-2-31 0,-1 1 26 16,1-1-21-16,-3 1 28 0,2 0-38 0,0 0 44 16,-2 1-25-16,1-2 25 0,-2 1-29 0,-1 1 24 0,1 0-37 15,-2-2 34-15,1 2-33 0,-14 0 37 16,25-1-38-16,-25 1 35 0,21-1-34 0,-21 1 35 15,20 0-41-15,-20 0 36 0,17-2-32 0,-17 2 33 16,15 0-41-16,-15 0 36 0,17-1-37 0,-17 1 39 0,15 0-39 16,-15 0 35-16,15 0-36 0,-15 0 39 0,0 0-37 15,16 0 37-15,-16 0-42 0,0 0 19 0,14-1-10 16,-14 1 22-16,0 0-22 0,0 0 32 0,13-1-44 16,-13 1 5-16,0 0-56 0,0 0-9 0,0 0-31 15,0 0-43-15,0 0-46 0,0 0-39 0,0 0-41 16,0 0-140-16,0 0 110 0</inkml:trace>
  <inkml:trace contextRef="#ctx0" brushRef="#br0" timeOffset="1087.78">8785 3563 35 0,'-37'0'91'0,"0"0"20"0,0 0-17 15,5 1-19-15,1-1-8 0,0 1 31 0,2 1-19 16,1-2-3-16,5 0 2 0,2 1 10 0,3 1 4 16,3-2-5-16,1 1 2 0,0-1-17 0,14 0-13 15,-20 2-20-15,20-2-11 0,-17 0-12 0,17 0-2 16,-12 3-17-16,12-3 11 0,0 0-2 0,-12 6 9 16,12-6 3-16,0 0 8 0,0 0-1 0,7 10 17 15,-7-10-5-15,17 6 7 0,-1-3 11 0,4-2-1 16,8 1 2-16,4-2 4 0,11 0-10 0,11-2 7 15,7 0 7-15,14-3 9 0,3 0-11 0,4 0-1 0,3-2-3 16,3 0-20-16,2 1 2 0,4 0-4 0,0-2-2 16,1 2-2-16,2-1-5 0,-1 0-6 15,3 0-8-15,1 0 5 0,4 0-7 0,3 0 1 16,20-2 21-16,2 1-12 0,-1-1-1 0,1-1-9 0,3 2 7 16,3-2 2-16,1 2-7 0,2 1-2 0,-3 0 1 15,-1 1 2-15,-2 2-5 0,-3 1-2 0,-21 1 5 16,-1 0 2-16,-2 1 10 0,-1-1-5 0,-4 2 0 15,-5-3 0-15,-3 2-3 0,-4 0-5 0,-1 0 2 16,-5-1 6-16,-1 1-15 0,-2-1 3 0,-3 0 13 16,-13 0-3-16,11-2 0 0,-11 2-2 0,-2 0-2 15,-3-1 0-15,-2-1-5 0,-1 2 7 0,-4-2-5 16,-4 2 1-16,-9-1-1 0,-2 1 3 0,-7 1 7 16,-2-1 12-16,-6 0 11 0,-1 2 11 0,-4-2 5 15,0 1-12-15,-3-1-10 0,-2 1-4 0,-11 1-7 16,22-2-5-16,-22 2-4 0,15-2-8 0,-15 2 6 15,15-1-8-15,-15 1-6 0,0 0 2 0,16-2-18 16,-16 2-4-16,0 0-15 0,11-1-15 0,-11 1-22 0,0 0-7 16,0 0-7-16,0 0-22 0,0 0-7 15,0 0-33-15,-11-3-26 0,11 3 7 0,-21 0-11 16,21 0-13-16,-29 0-17 0,9 0-16 0,-2 0 9 16,-3-1-235-16,-4 0 78 0</inkml:trace>
  <inkml:trace contextRef="#ctx0" brushRef="#br0" timeOffset="1598.59">9625 3573 148 0,'0'0'170'0,"0"0"-40"0,0 0-27 0,0 0 0 0,20 5 48 15,2-5-1-15,9-1-6 0,10 0-16 0,13 0-8 16,6-3-16-16,15 1-16 0,8-1 8 0,6 0 4 16,6-1-5-16,4 1-7 0,5-1-5 0,1 0-5 15,24-1-11-15,-1 0-8 0,2 3-7 0,-21-2 9 0,0 1-15 16,0 0-2-16,-3 1-7 0,0 0-4 0,-4 0 6 15,-4-2 1-15,-2 2 0 0,-4-1-8 16,-4 1-9-16,-5-1-4 0,-3 1-8 0,-5-2 8 16,-15 1-4-16,-1 1 3 0,-3 0-2 0,-4-1-5 0,-5 0 4 15,-8 2-14-15,-2-3 15 0,-5 3 4 0,-5 0 7 16,-3-1 3-16,-3 1 13 0,-3 1 5 0,-3-1-3 16,1 1-1-16,-5 0-2 0,2 0-11 0,-13 1-12 15,19-2-3-15,-19 2 2 0,18-1-4 0,-18 1-5 16,13-2-1-16,-13 2-2 0,11-1-6 0,-11 1 0 15,0 0 4-15,16-2-3 0,-16 2 7 0,0 0-8 16,0 0-1-16,13-2-8 0,-13 2 1 0,0 0 12 16,0 0-3-16,0 0-7 0,12-1-3 0,-12 1-28 15,0 0-16-15,0 0-26 0,0 0-9 0,0 0-32 16,0 0-11-16,0 0-31 0,0 0-10 0,0 0-52 16,0 0-43-16,0 0-30 0,-8-6-195 0,8 6 17 15</inkml:trace>
  <inkml:trace contextRef="#ctx0" brushRef="#br0" timeOffset="4004.06">738 2711 119 0,'-3'-12'138'16,"1"1"14"-16,0-1-67 0,0 1 42 0,1-2-60 0,-1 3 19 15,1-3-43-15,-3 3 71 0,4 10-48 16,0-23 14-16,0 23-47 0,-2-15 25 0,2 15-46 15,0-14 24-15,0 14-47 0,0 0 35 0,0-13-38 0,0 13 32 16,0 0-30-16,0 0 31 0,6 9-30 16,-6-9 24-16,4 19-18 0,-2-5 29 0,2 2-38 15,0 1 34-15,1 3-28 0,1 0 27 0,2 0-1 0,0-1 2 16,1 0-3-16,0-2-5 0,3-1 4 0,-1 0-4 16,0-4 0-16,0-2 1 0,0-1-8 0,1 0 15 15,1-2 0-15,-2-1 7 0,3-2 18 0,-3-2-1 16,1-1-3-16,1-2-3 0,1-1 13 0,1-4 9 15,3 0-23-15,-2-3 13 0,4-4-39 0,0-3 20 16,2-1-21-16,-1-1 21 0,4-6-31 0,-3-1 17 16,2 0-19-16,-3 3 22 0,-3 3 38 0,-4 3 3 15,-1 1-17-15,0 2 1 0,-4 2-5 0,0 2 6 16,1-3-20-16,-3 3 7 0,-1-2-25 0,2 0-54 16,0-1-26-16,0-1 13 0,0 0-60 0,0 1 38 15,1 0-33-15,-2 2 11 0,-1 1-63 0,-1 2-10 16,-5 7-48-16,8-12 44 0,-8 12-125 0,0 0 236 15</inkml:trace>
  <inkml:trace contextRef="#ctx0" brushRef="#br0" timeOffset="4355.85">773 2882 111 0,'-11'4'109'0,"11"-4"-24"0,-9 5-20 0,9-5-18 16,-7 9-12-16,7-9-2 0,-6 16-10 0,3-5-7 0,1 0-5 16,0 2 7-16,0 0-4 0,4-1-4 0,-2 1-24 15,2 0 26-15,3-2 11 0,-1-1 18 0,5-1 35 16,2 0 20-16,2-5 4 0,1-1-18 0,4-5 1 16,3 0-2-16,4-4-8 0,6-5-5 0,7-2 4 15,0-3-3-15,3-1 5 0,1-2 5 0,0-3-6 16,6-4-2-16,-1-1-4 0,1-3-18 0,-4 0 5 15,2-1 5-15,-4 1-7 0,-6 3-11 0,0 1-10 16,-2-1-2-16,-3 1-9 0,1 1-6 0,-4 3-6 16,-6 3 2-16,-1 1 1 0,-4 5 3 0,-2-1-13 15,0 2 8-15,-4 1-4 0,-1 2 4 0,1-1-9 16,-4 3-49-16,0 1-38 0,1-1-31 0,-8 7-70 16,12-11 35-16,-12 11-38 0,10-7 15 0,-10 7-224 15,10-5 144-15</inkml:trace>
  <inkml:trace contextRef="#ctx0" brushRef="#br0" timeOffset="5080.78">2249 3616 30 0,'-42'-2'124'0,"1"2"-3"16,2-1-26-16,3 1-17 0,4 0-8 0,2 1-19 15,2-1-11-15,2 2-11 0,3-2-6 16,5 1-11-16,1-1-2 0,2 1 2 0,0 0-7 15,5 0 2-15,10-1-2 0,-17 3 4 0,17-3 4 0,0 0 5 16,0 0 5-16,4 13 6 0,6-11 5 0,6 1 35 16,9-2-7-16,7 1-3 0,10-2 14 15,11-1-2-15,8 0 4 0,16-3-17 0,5-2 5 0,8-1-24 16,4-1 10-16,6-2-18 0,21-2 14 0,2-1-6 16,1-2 5-16,1 0-11 0,2 1 3 0,-2 0-18 15,0 0 11-15,-4 0-17 0,-21 4 13 16,1-1-11-16,-2 2 7 0,-2 0-18 0,-3 0 15 0,-4 0-18 15,-3 2-13-15,-5-2 18 0,-3 2 15 0,-7 1-19 16,-12 0 42-16,-3 0-18 0,-3 0 20 0,-5 0-26 16,-3 0 34-16,-2 0-30 0,-9 1 22 0,-2-1-21 15,-1 0 33-15,-7 1-24 0,-2 1 36 0,-4 0-27 16,-3 2 37-16,0-1-40 0,-4 1 39 0,-1 0-51 16,1-1 41-16,-12 3-26 0,18-5 3 0,-18 5-9 15,15-2-9-15,-15 2-4 0,12-2-2 0,-12 2-19 16,12-3-26-16,-12 3 44 0,0 0-6 0,12-3-3 15,-12 3-5-15,0 0 2 0,0 0 7 0,13-3-48 16,-13 3 41-16,0 0-3 0,0 0-5 0,0 0-15 0,0 0-53 16,0 0 10-16,12-3-58 0,-12 3-4 0,0 0-19 15,0 0 9-15,0 0-23 0,0 0-22 16,0 0-25-16,0 0-21 0,0 0-232 0,-5 10 70 16</inkml:trace>
  <inkml:trace contextRef="#ctx0" brushRef="#br0" timeOffset="5887.2">3590 4178 132 0,'-6'-8'293'0,"6"8"-31"0,-8-13-55 16,8 13-36-16,-6-8-46 0,6 8-20 0,0 0-35 15,-6-7-10-15,6 7-19 0,0 0 2 0,-4 14 3 16,4-14 1-16,-1 24 16 0,0-6 28 0,1 1-14 15,0 6-9-15,1 0-4 0,-1 3-12 0,2 0-34 16,0 3 32-16,1 1-15 0,1 0-10 0,1 1 1 16,1-2-2-16,2 0-8 0,-1-1-5 0,0 0 3 15,1 0-3-15,1-1-8 0,-2-1 8 0,1 1-4 16,-1-2 0-16,-1-4-3 0,0 1 3 0,0-2 4 16,-1-1-8-16,0-1 7 0,-1-3-49 0,-1-1-36 15,2-2-12-15,-2-2-30 0,0-2-37 0,1-1-41 16,-4-9-53-16,7 12-193 0,-7-12 88 0</inkml:trace>
  <inkml:trace contextRef="#ctx0" brushRef="#br0" timeOffset="6237.52">3972 4221 153 0,'0'0'169'0,"-9"6"-20"16,9-6-32-16,-9 9-21 0,9-9-23 0,-4 12-16 16,4-12 1-16,-1 16-7 0,1-16-12 0,2 18 26 15,1-9-20-15,3 0-2 0,0 0-5 0,1-2-9 16,2 0 9-16,2-1 7 0,-2-1 2 0,2-3 3 16,1 1 29-16,-1-1-6 0,-11-2 5 0,24-2-7 15,-13-1-6-15,1-1 20 0,-1 0 9 0,-2-3-25 16,1 0 2-16,-2-1-7 0,-2 0-3 0,0-2-11 15,-2 2 21-15,-1-1-19 0,-3 9-5 0,3-17-8 16,-3 17-8-16,-3-18-8 0,3 18-4 0,-7-15-6 16,7 15-11-16,-9-14 8 0,9 14-2 0,-9-13-1 15,9 13-9-15,-10-9-4 0,10 9-24 0,-7-7-29 16,7 7-18-16,0 0-24 0,0 0-36 0,-12 3-17 16,12-3-23-16,-6 11-29 0,6-11-11 0,-5 18-219 15,2-5 95-15</inkml:trace>
  <inkml:trace contextRef="#ctx0" brushRef="#br0" timeOffset="6620.02">4333 4688 202 0,'0'0'260'0,"0"0"-67"0,0 0-34 0,-12 2-32 0,12-2-26 16,-12 5-16-16,12-5-13 0,-16 10 22 0,7-4-16 15,1 1-18-15,2 1 1 0,-4 2-6 0,3 2-9 16,0 1-10-16,1 1-4 0,2-1-6 0,-1 2-3 16,3-1-7-16,0-2 6 0,2 1-11 0,1-2 1 15,1 0 1-15,2 1 1 0,1-3 12 0,1 0 3 16,0-2 10-16,2 1 3 0,1-4 9 0,-1 0 8 16,-8-4 31-16,18 5-14 0,-18-5 0 0,19-2 1 15,-19 2-29-15,18-9 15 0,-10 4-8 0,0-2 37 16,-1-1-16-16,0-3-19 0,-2-1-9 0,-1 0-9 15,-2-1-9-15,-1 1 0 0,0-2-19 0,-2 2 14 16,-1-1-14-16,-1 2 5 0,-1-1-7 0,-1 3-2 16,-2 0-5-16,0 0-2 0,0 3-2 0,-2 1 5 15,-1 2-8-15,10 3 5 0,-18-5-9 0,18 5-21 16,-18 2-12-16,18-2-32 0,-17 4-4 0,17-4-47 0,-16 9-25 16,16-9-35-16,-10 10-42 0,10-10-46 0,-6 11-19 15,6-11-178-15,0 0 48 0</inkml:trace>
  <inkml:trace contextRef="#ctx0" brushRef="#br0" timeOffset="6859.56">4670 4396 102 0,'4'-14'335'0,"0"3"-39"0,-4 11-57 0,4-17-34 15,-4 17-48-15,3-13-51 0,-3 13-8 0,0 0-36 16,0 0 5-16,0 0-15 0,0 0 0 0,0 0 0 15,0 0 25-15,-4 13 3 0,2-1-9 0,-1 1-46 16,1 4 47-16,0 1-56 0,1 2 30 0,1-1-37 16,-1 3 30-16,2 4-8 0,-1-1 0 0,1 2-9 15,2-1-2-15,0 0-14 0,1 1 10 0,2 1-3 16,-1-4-9-16,3-1-16 0,0-2-31 0,0-2-50 16,1-2-56-16,1-1-73 0,-1-4-12 0,-2-1-42 15,2-4-158-15,-9-7 97 0</inkml:trace>
  <inkml:trace contextRef="#ctx0" brushRef="#br0" timeOffset="7369.55">4698 4429 246 0,'-4'-18'224'0,"1"2"-1"0,1 3-26 16,0 1-46-16,0 1-19 0,0 1-37 0,2 10-22 16,-2-15-23-16,2 15-10 0,-2-13-13 0,2 13 1 15,0 0-8-15,0 0 1 0,0 0-13 0,7 7 10 16,-7-7 0-16,9 18-3 0,-2-7-2 0,0 3 1 15,1 3 0-15,1 1-31 0,3-1 33 0,-2 2-4 16,2-1 1-16,0 0-6 0,1-1 3 0,5 1 0 16,-5-3-1-16,1-1-1 0,-1 1 1 0,-1-5 1 15,-2 0-6-15,0-2 9 0,0-1 1 0,-2-2 0 16,0-1-4-16,-8-4 3 0,16 2-7 0,-16-2-4 16,14-5-33-16,-7-1 41 0,2-1-30 0,-2-1 35 15,-1-4-40-15,0 0 42 0,-1-2-9 0,0-1-1 16,-2 0-2-16,0-3 2 0,0 0-8 0,0-2 2 15,-2 1-1-15,2 0-3 0,-1 0-4 0,1 1 1 16,-1 1 6-16,0 4-1 0,0 0-1 0,1 1 2 16,-1 2-5-16,-2 10-6 0,2-17 13 0,-2 17-6 15,3-14-11-15,-3 14 7 0,2-11-3 0,-2 11 2 16,0 0-1-16,0 0 11 0,0 0 1 0,0 0 3 0,10 5 2 16,-10-5 0-16,7 16 3 0,-3-5 49 15,-1 2-7-15,1 1-11 0,1 2-41 0,0-1 36 16,2 5-38-16,0-1 34 0,0 2-36 0,-1-1 36 0,1 0-38 15,0 3 33-15,1-2-7 0,-2 1 0 0,1 0-6 16,-1 1-3-16,2-1 4 0,-3 0-8 16,1 0-1-16,-1-1 2 0,0-1 0 0,0-1-4 0,2 0 0 15,-3-1 5-15,1-1-9 0,-1-2 0 0,1 0 5 16,-1-1 1-16,-1-1 2 0,1-1-35 0,-2-1-40 16,1-1-19-16,-3-10-41 0,3 19-36 0,-3-19-31 15,2 15-52-15,-2-15-144 0,2 10 154 0</inkml:trace>
  <inkml:trace contextRef="#ctx0" brushRef="#br0" timeOffset="9903.42">8611 4246 17 0,'0'0'337'0,"0"0"-97"0,7-10-30 15,-7 10-11-15,3-11-31 0,-3 11-38 0,1-15-29 16,-1 15-3-16,0-18 23 0,0 18-2 0,-2-22-3 0,-1 11 8 16,-1-3-50-16,0 1 30 0,-4-2-42 15,1 0 13-15,-2-1-34 0,-2 1 31 0,1 0-13 0,-2 0-5 16,-1 2-18-16,0 1 13 0,-1 2-19 0,2 2 0 15,-1 2-16-15,-1 1 1 0,1 2-6 0,-2 3 2 16,0 4-9-16,-2 0 8 0,-2 5-11 0,-1 3 6 16,-1 3-5-16,1 3-1 0,0 2-1 0,1 1 9 15,3 1-8-15,1 1 7 0,3 1-5 0,2 2 3 16,0-1-3-16,3-3 7 0,3 2-4 0,1-1 10 16,2-3-18-16,1 0 6 0,2-1 4 0,1-1-6 15,0-1 3-15,2-2-2 0,0-2 2 0,2 0-7 16,0-3 8-16,0-2-11 0,0-2 14 0,-7-6-1 15,16 7-1-15,-16-7 2 0,16-1-5 0,-6-4 1 16,-1 0-1-16,1-5 1 0,1-1 3 0,1-3 0 16,-2-3-4-16,1-2-2 0,0-6 0 0,0-3-4 0,0-1 1 15,0-8 6-15,-2-3-10 0,2-2 4 16,-2-3-4-16,-1 2 9 0,1 0-4 0,-2 1-2 16,-2 8 6-16,-1 2-10 0,-2 4 31 0,0 3 11 0,-1 2-4 15,-1 3 4-15,-2 2-3 0,1 1 19 0,1 4-17 16,-1 0 10-16,0 1-30 0,1 12 11 0,-2-19-19 15,2 19 10-15,-1-12-16 0,1 12 15 0,0 0-17 16,0 0 19-16,-6 9-4 0,3 2-14 0,1 6 17 16,-1 4-18-16,-1 5 19 0,3 7-21 0,0 1 21 15,2 2-28-15,3 1 24 0,0 5-18 16,2-1 16-16,2-1-12 0,1-2 16 0,3-2-16 0,-1-7 9 16,1-1-10-16,2-2 15 0,0-2-17 0,2-1 18 15,2-2-23-15,-2-3 20 0,1-4-21 0,-2-2 26 16,2 0-13-16,-2-3 8 0,0-5-16 0,1 1 20 15,1-4-21-15,-4-1 18 0,3-1-18 0,0-4 14 16,0 1-15-16,-1-4 16 0,-1-1-19 0,-1-2 24 16,1-3-18-16,-2-2 17 0,-1-1-22 0,0-2 19 15,-2-1-20-15,-1 0 20 0,0 0-29 0,-1 1 27 16,-1 2-12-16,-2 2 25 0,-1 1-8 0,0 3 19 16,0 0-27-16,-3 11 20 0,3-15-26 0,-3 15 24 15,0 0-25-15,-3-10 18 0,3 10-25 0,0 0 16 0,-11 7-19 16,11-7 28-16,-9 16-19 0,3-6 16 15,2 3-21-15,0 1 22 0,2-1-21 0,1 1 18 16,1-1-17-16,1 0 18 0,2 1-19 0,1 0 16 0,3-2-27 16,0 1 33-16,2-4-22 0,2 0 19 15,3-3-22-15,1-1 21 0,3-2-20 0,2-2 21 16,0-3-22-16,5-2 20 0,0-2-17 0,4-3 15 16,-1-1-17-16,-1-4 21 0,-2 1-29 0,0-3 26 0,-2-2-18 15,-2-1 25-15,-3-3-28 0,-1 0 22 0,-2 0-20 16,-4-2 23-16,-2 4-28 0,-3 0 25 0,-2 3-17 15,-1 0 15-15,-3 3-17 0,0 1 16 0,-3 3-17 16,0-1 15-16,-2 3-16 0,-1 2 18 0,6 6-18 16,-16-8 20-16,16 8-21 0,-18 1 21 0,7 2-23 15,2 2 29-15,-3 2-25 0,1 0 17 0,1 3-16 16,2 0 20-16,0 1-20 0,1 2 8 0,2-2-4 16,2 0 15-16,1 0-18 0,2-11 19 0,1 21-27 15,1-12 28-15,-2-9-25 0,9 17 24 0,-1-11-23 16,1 0 11-16,2-1-18 0,3-1 4 0,-2-3-24 0,3 0 22 15,-1-1-14-15,0-1 15 0,0 0-10 16,-2-3-1-16,2-1 0 0,-1-1 13 0,-1-1-1 16,-1 0 5-16,-3-3 1 0,0 2 2 0,-1-1-1 0,-2 0 15 15,0-1-21-15,-5 10 17 0,5-17 13 0,-5 17 1 16,3-14-14-16,-3 14 11 0,2-11-13 16,-2 11 4-16,0 0-10 0,1-12 9 0,-1 12-8 15,0 0 7-15,0 0-11 0,0 0 12 0,0 0-14 0,-5 7 23 16,5-7-25-16,-4 18 13 0,2-7-1 0,2 4 14 15,0 3-13-15,1 5 17 0,1 2-19 0,2 6 12 16,1 3-13-16,2 7 14 0,1 3 7 0,0 1-3 16,1 3-1-16,2 1-14 0,0 10 14 0,2-1-19 15,-1 2 17-15,-1-1-19 0,0 0 22 0,-1-12-14 16,-1 4 16-16,1 1-18 0,-2-2 19 0,0 0-3 16,0-2 4-16,0 1-12 0,-3-3 4 0,-1-1 0 15,-1-2-4-15,-1-8-19 0,-1-1 18 0,-1-5-13 16,-1-4 13-16,-1-1-16 0,0-5 24 0,-1-1-6 15,1-4 19-15,-2-3-28 0,1-3 28 0,3-8-30 0,-8 8 25 16,8-8-25-16,0 0 17 0,-10-10-2 16,10 10-14-16,0-28 18 0,4 7-7 0,3-8-4 15,4-10-18-15,3-2 22 0,5-13-27 0,0-5 23 16,3-4-31-16,1-3 28 0,-5-2-17 0,5-1 29 0,-1 0-9 16,-5 1-18-16,-1 4 16 0,-6 3-26 15,-2 12 23-15,-5 2-12 0,-5 2 15 0,-4 4-13 0,-2-1 16 16,-2 6-17-16,-5 2 23 0,0 0-23 0,-3 5 22 15,1 4-21-15,-1 1 26 0,1 2-22 0,-3 4 12 16,1 0-20-16,4 6 25 0,0-2-22 0,4 4 26 16,1 1-30-16,0 0 16 0,2 2-16 0,1 1 7 15,7 6-10-15,-9-10 22 0,9 10-18 0,0 0 19 16,0 0-13-16,0 0 15 0,0 0-20 0,0 0 23 16,7 11-24-16,0-5 24 0,1 1-18 0,2 1 20 15,1 1-23-15,0 0 19 0,2 1-18 0,1 2 17 16,1 0-19-16,-1 1 20 0,0 0-19 0,0 2 17 15,-1 0-13-15,-1 2 16 0,-1-1-21 0,0 2 15 16,-3 0-17-16,-1 0 18 0,-2-1-26 0,-1-1 28 16,-2 1-16-16,0-2 17 0,1-1-5 0,-2-3 0 15,0 1 0-15,0 0-2 0,-1-12 5 0,2 16 0 16,-2-16-2-16,3 13-2 0,-3-13-3 0,0 0-1 0,9 7-19 16,-9-7 24-16,11-5-17 0,-2 0 15 15,0-2-13-15,1-5 19 0,2-1-18 0,-1-3 12 16,2-3-13-16,0-6 11 0,0-2-9 0,3-5 13 0,-2-2-19 15,2-3 23-15,-1-1-20 0,1 2 16 0,-2 0-9 16,1 2 9-16,-4 5-3 0,0 2 13 0,-2 2-20 16,-2 5 43-16,-1 4-9 0,-2 0 16 15,-1 0-26-15,0 5 11 0,-1-1-2 0,-2 12-30 0,-2-13 18 16,2 13-15-16,-8-6 14 0,8 6-19 0,-13 3 19 16,4 2-22-16,-1 3 15 0,0 2-13 15,0 2 20-15,-1 5-20 0,1 0 20 0,2 0-20 0,-1 2 15 16,5 1-20-16,-1-4 26 0,2 0-24 0,2-1 22 15,1-2-25-15,2 2 30 0,1-4-25 0,2 1 9 16,4-1-4-16,-1-1 20 0,2-2-23 0,3-3 20 16,0 0-24-16,0-3 23 0,2-2-20 0,0 0 19 15,4-4-14-15,2 0 12 0,1-5-22 0,-1 1 27 16,0-2-24-16,-3-2 23 0,0-1-19 0,-3 0 17 16,0-3-23-16,-4 0 23 0,0-1-28 0,-3 0 25 0,-3 2-16 15,0 1 15-15,-2 1-18 0,-1 1 19 16,-2 12-17-16,2-18 19 0,-2 18-24 0,0-15 23 15,0 15-20-15,-3-9 18 0,3 9-18 0,0 0 18 0,-11-2-17 16,11 2 12-16,-9 4-11 0,9-4 18 16,-8 7-18-16,8-7 16 0,-7 15-21 0,7-15 25 0,-4 20-23 15,4-20 30-15,-1 22-28 0,2-11 21 16,2 2-20-16,1 0 24 0,0 1-22 0,3-2 18 0,2 1-20 16,0-1 19-16,1 1-16 0,4-2 21 0,2 0-33 15,0-1 12-15,-1-2-34 0,0 0-26 0,2-2-34 16,0-1-76-16,0-1 0 0,1-3-34 0,1 1-46 15,0-3-34-15,-1 0-49 0,2-3-177 0,0 0-16 16</inkml:trace>
  <inkml:trace contextRef="#ctx0" brushRef="#br0" timeOffset="10086.48">10823 3901 279 0,'10'-9'416'0,"-3"2"-47"0,-1 0-43 0,0 0-83 15,1 0 3-15,-1-1-56 0,0 0-23 0,0 0-32 16,2-2-26-16,1 0-23 0,2 0-16 0,0-1-13 15,2 1-12-15,1-2-3 0,2 2-14 0,-1 0-4 16,-1 1-8-16,0 0 1 0,0 2-8 0,-2-2-3 0,-1 3-8 16,0 2-28-16,-2-2-39 0,0 0-81 15,-9 6-40-15,15-9-71 0,-15 9-30 0,10-5-35 16,-10 5-164-16,0 0 20 0</inkml:trace>
  <inkml:trace contextRef="#ctx0" brushRef="#br0" timeOffset="10245.07">10838 3905 41 0,'-16'14'408'16,"0"-1"-66"-16,2-1-67 0,2-2-31 0,2-1-48 0,0-1 4 16,2-1-14-16,1-1-4 0,7-6 0 0,-10 11-26 15,10-11-40-15,0 0-3 0,0 0-31 0,0 0-10 16,0 0-23-16,11 3 7 0,0-6-28 0,4-3-14 16,1 1 2-16,4-3-37 0,1-1-121 0,0 1-74 15,5-5-25-15,1 1-67 0,2-2-332 0,-2-2-149 16</inkml:trace>
  <inkml:trace contextRef="#ctx0" brushRef="#br0" timeOffset="10521.48">11637 3514 491 0,'7'-7'437'0,"-7"7"-56"0,10-11-65 16,-10 11-61-16,8-7-50 0,-8 7-44 0,0 0-36 15,11-7-24-15,-11 7-23 0,0 0-34 0,0 0 9 0,6 9 0 16,-6-9 24-16,1 15 8 0,-1-15-27 0,-1 23 3 15,1-9-21-15,1 4 39 0,0 0-30 16,-1 4 28-16,1 3 21 0,1 1-1 0,-2 1-32 16,2 1-5-16,1 0-15 0,-1 0 2 0,0 0-18 0,1-2 4 15,1 2-15-15,-3-2 7 0,1 1-14 0,-1-4 7 16,0 2-12-16,1-5 7 0,-2-2-12 0,2 0 12 16,-2-2-10-16,0-2 10 0,0-2-17 0,0-12 17 15,0 22-18-15,0-22-13 0,0 14-74 0,0-14-39 16,-2 11-29-16,2-11-90 0,0 0-7 0,0 0-50 15,0 0-23-15,-9-5-394 0,9 5-231 0</inkml:trace>
  <inkml:trace contextRef="#ctx0" brushRef="#br0" timeOffset="11021.97">11752 3349 234 0,'-16'-9'228'0,"5"1"-44"0,-5 1-36 16,1 1-29-16,-2 0-33 0,0 2-14 15,-3 0-15-15,-1 2-7 0,-1 3-15 0,-5 1-3 0,0 2-10 16,-6 5 4-16,-6 1-6 0,1 6 6 0,0 2-8 15,0 3 25-15,2 2 9 0,-3 4 6 0,1 7 3 16,0 2 5-16,9-4-40 0,1 3 36 0,4 3-44 16,4 1 37-16,2 1-45 0,4 2 42 0,3-1-2 15,5 3-2-15,4-6-13 0,4 0-43 0,4 5 45 16,6-2 27-16,3-2-34 0,5 0 39 0,3-4-27 16,5-3 13-16,4-2-24 0,3-4 23 0,3-1-38 15,0-5 28-15,3-2-30 0,1-4 21 0,-1-3-25 16,-4-5 8-16,-1-3-2 0,1-5 22 15,0-3-8-15,2-4 11 0,0-3 23 0,0-4-15 0,-2-4-3 16,0-3-7-16,-5-4 12 0,2-4-9 0,1-6 15 16,-2-4-27-16,-1-2 18 0,-3-3-13 0,-1-1 19 15,-2-1-31-15,-1-1 19 0,-6 7-17 0,-2-1-8 16,-1 0-5-16,-4 0 2 0,-2 3 6 0,0 1 14 0,-6 6-10 16,-1 1-5-16,-2 5-1 0,-2 0-9 0,-2 2 1 15,-4 2-5-15,-4-2 0 0,-2 2-14 16,-4 2-17-16,0 2-35 0,-7 1-38 0,1 3-54 15,-2 2-57-15,-1 0-65 0,7 4-67 0,-1 0-371 0,2 0-219 16</inkml:trace>
  <inkml:trace contextRef="#ctx0" brushRef="#br0" timeOffset="11185.52">12302 3246 15 0,'0'0'246'0,"0"0"-54"16,0 0-53-16,0 0-77 0,0 0-72 0,9 5-99 15,-9-5-60-15,0 0 45 0</inkml:trace>
  <inkml:trace contextRef="#ctx0" brushRef="#br0" timeOffset="20385.22">7188 9007 124 0,'-4'-12'185'0,"1"0"-33"0,-1 1-24 16,2 2-4-16,-1-3-26 0,1 3-15 0,0-2-16 16,0 0-14-16,2 11-11 0,-1-19 19 0,1 19 3 15,-1-18-12-15,1 18-12 0,-1-14-9 0,1 14-10 16,0 0-16-16,-1-16-10 0,1 16-8 0,0 0-8 15,0 0 3-15,0 0 7 0,0 0-2 0,0 0 2 16,0 0 5-16,0 0 3 0,3 15 1 0,-2-4 4 16,1 1-5-16,0 0 1 0,0 1 5 0,1-1 0 15,0 3 0-15,1-2 1 0,0-1-34 0,0-1 37 16,2-1-34-16,0 0 45 0,1-2-29 0,1-1 40 16,2 0 9-16,0-3 41 0,2-1-20 0,2-1 34 15,1-3-18-15,5-3 53 0,4-2-45 0,3-3 36 16,3-2-46-16,3-6 39 0,2-2-40 0,0 0 6 15,1-4-28-15,1 1 14 0,-1-3-16 0,2 0-4 0,-2 0-4 16,-2-2-7-16,0 2-15 0,-1-1-12 0,-2 1 16 16,-3 3-22-16,-2-1 17 0,-5 4-12 0,-3 3 11 15,-3 1 10-15,-2 3-11 0,-3 4-13 0,0-2 9 16,-3 2-18-16,1 2 8 0,-3-1-31 0,-5 7 10 16,11-8-50-16,-11 8 12 0,0 0-12 0,0 0-35 15,0 0-19-15,0 0-60 0,-5 12-7 0,-5-2-11 16,-2 4-25-16,-4 2-204 0,-4 2 101 0</inkml:trace>
  <inkml:trace contextRef="#ctx0" brushRef="#br0" timeOffset="20770.68">7107 9174 113 0,'0'0'121'0,"-6"10"-26"0,6-10-22 0,-3 16-15 0,3-16-13 16,-2 22-5-16,2-10-10 0,0 1-7 15,1 1 6-15,0 0-5 0,2-1-4 0,0 2 9 16,2-2-6-16,0-1 6 0,2-2 20 0,1 1 48 16,4-5 22-16,1-2 41 0,3-3-15 0,2-3-16 0,7-3-8 15,6-4 3-15,6-5-36 0,2-3 20 0,2-3-34 16,1-2 21-16,8-3-32 0,0-3 3 0,-2 1 16 15,1-1-34-15,-1-1 7 0,0 1-27 0,-2 0 14 16,-6 4-27-16,-2 0 15 0,0 1-22 0,-2 0 11 16,-1 2 2-16,-2 1-7 0,-2 2-1 0,-8 3-3 15,0 1-1-15,-5 3 3 0,-2 1-14 0,-1 2 10 16,-3-1-4-16,-1 2 3 0,-1 2-5 0,-2 0 0 16,0-1 1-16,-8 6-9 0,14-9-5 0,-14 9-26 15,10-7 3-15,-10 7-16 0,9-3-19 0,-9 3-45 16,0 0-50-16,15-2-41 0,-15 2-35 0,0 0-42 15,16 4-163-15,-16-4 83 0</inkml:trace>
  <inkml:trace contextRef="#ctx0" brushRef="#br0" timeOffset="21684.21">8879 10796 152 0,'-22'-2'140'0,"3"0"8"0,-1-1-46 0,3 1 35 15,0 0-38-15,4-1 51 0,0 3-61 0,2-2 26 16,11 2-70-16,-19-2 25 0,19 2-60 0,-14-2 30 16,14 2-41-16,0 0 34 0,0 0-47 0,-13 0 40 15,13 0-36-15,0 0 41 0,0 0-27 0,11 5 38 16,-11-5-44-16,21 1 54 0,-8 0-43 0,9 0 50 16,2 0-30-16,6 0 35 0,8 0-40 0,3-1 72 15,10 0-40-15,3 0-9 0,4 0-9 0,3 0-6 16,2 2 36-16,13 1-51 0,0-1 50 0,1 3-35 15,-1-1-23-15,1 2 36 0,-3 1-46 0,1-1 3 16,-2 3 1-16,1-1 6 0,2-1-2 0,-1 0 38 16,4 0-42-16,0 0 43 0,3-2-31 0,2-1 32 15,2 1-28-15,-2-2-4 0,4 2 9 0,2-1-2 0,0 0-6 16,1 0 0-16,1 2-1 0,-2 1 6 0,0-2-6 16,-3 2-2-16,-5-1-1 0,-2-1 0 0,-5 1-1 15,-2-2-2-15,-13-1 1 0,-4-2-4 16,-2 1-3-16,-2-2 0 0,-10 0 4 0,0 0-7 0,-2 0 2 15,-2 0 8-15,-1-2-3 0,-3 0-4 16,-5 0 8-16,0 1 21 0,-2-2-3 0,-1 1-4 16,-1-2 3-16,-1 1-11 0,-4 0-4 0,-2 0 18 0,-2 0 19 15,1 0 17-15,-3 0-9 0,-3 1-18 0,-11 2 10 16,20-5-8-16,-20 5-1 0,17-3-7 0,-17 3 1 16,13-2-12-16,-13 2-4 0,0 0-3 0,14-3-7 15,-14 3-1-15,0 0 5 0,12-1-8 0,-12 1-6 16,0 0 2-16,0 0 2 0,11-3-4 0,-11 3 1 15,0 0-11-15,0 0 16 0,0 0-8 0,0 0 6 16,0 0-1-16,0 0-1 0,0 0-44 0,0 0-60 16,0 0-71-16,0 0-61 0,-13-1-13 0,13 1-99 15,0 0-330-15,0 0-187 0</inkml:trace>
  <inkml:trace contextRef="#ctx0" brushRef="#br0" timeOffset="25053">15340 11268 124 0,'1'-15'213'0,"-1"3"-18"15,-1-1-71-15,-2 0 11 0,-1-2-41 0,-2 2 13 16,-2-3-36-16,0-2 49 0,-2 2-71 0,-2-3 34 15,1 2-31-15,0 0 27 0,-1 2-28 0,1 0 54 16,-1 1-73-16,1 2 38 0,0 2-57 0,-2 1 34 16,2 1-51-16,-2 1 39 0,-2 2-19 0,-1 3 9 0,-3-1-45 15,-1 4 50-15,-4 3-45 0,-3 0 52 0,-5 4-44 16,-9 5 47-16,1 1-47 0,0 2 41 16,-3 4-43-16,1 0 44 0,-1 3-47 0,-4 4 10 0,4 3 11 15,7-4-2-15,1 2 2 0,2 1 1 0,3 0-33 16,3 3 40-16,3 2-4 0,0 0 40 0,6 4-3 15,0-1-9-15,4 3-6 0,3 1-2 0,3 0-3 16,2 2-6-16,2 0-1 0,4-5-5 0,4 4 3 16,4 1-4-16,1-1 5 0,2-1-27 0,4-1 51 15,1-1-49-15,4 0 50 0,1-3-50 0,4 0 51 16,1-2-55-16,3-3 54 0,2-3-55 0,1-1 39 16,5-3-1-16,-1-3 7 0,3-2-1 0,1-5-49 15,2-3 55-15,0-3-50 0,-2-4 43 0,0-3-17 16,2-4 7-16,5-3 3 0,0-3-9 0,3-3 26 15,-4-2-18-15,0-4 17 0,4-6 30 0,-1-1-53 0,-3-4 41 16,-2-1 1-16,-4-5-10 0,-3 0-8 16,-2-3-3-16,-7 3-1 0,-3-1-14 0,0-2 11 15,-3-1-15-15,-3 2 48 0,-1-2-9 0,-4 1-12 16,-1-1-32-16,-5 8 20 0,-2 0-24 0,-2-1 7 0,-3 6-21 16,-1-2 20-16,-2 0-5 0,-1 2-6 15,-1 0 1-15,-1-2-3 0,-2 0 0 0,-1 1-4 16,0 2-2-16,0 2 0 0,-1-2-1 0,-1 4-8 0,-1-4-40 15,2 4-38-15,-3-2-2 0,1-1-62 0,2 2-17 16,-2-2-18-16,0 1-84 0,0-2 25 16,-2 0-77-16,0-1 4 0,-2-5-265 0,-3 0-95 0</inkml:trace>
  <inkml:trace contextRef="#ctx0" brushRef="#br0" timeOffset="26603.21">10806 7163 52 0,'7'-9'56'0,"-1"1"4"16,2 0-30-16,-1-2-5 0,1-1-4 0,0 1 11 16,1-1 38-16,0-1-8 0,-2 0-3 0,0 0 10 15,0-1 2-15,-2 1-19 0,0-2 3 0,-2 0-4 16,-1 1-13-16,-1 0 12 0,-1-1-15 0,-2-1-38 15,0-2 34-15,-3-2 4 0,0 3-7 0,-2-3-9 16,-1-1 0-16,-1 1-9 0,-5-3-5 0,1 0 2 16,-1 2-3-16,-3-2-4 0,-2 1-4 0,0-1 17 15,-3 3-5-15,-4-3-4 0,-2 0-3 0,-2 4-3 16,-2-1-4-16,-2 1 1 0,-2 2 4 0,-3 0-2 16,-3 3 1-16,0-1-2 0,-1 4-4 0,-2 0 6 15,0 1-3-15,-1 0-2 0,1 3-2 0,-1-1 3 0,1 1 6 16,7 3-9-16,-2-1 3 0,2 2 2 0,0 0 6 15,1 1-3-15,-1 0 2 0,5 0-5 0,1 2 4 16,-5 0 2-16,1 1-4 0,0 1-3 16,2 0 5-16,-2 3-3 0,1 1-5 0,-1 0-3 0,-3 5 7 15,0 0 4-15,-1 3-1 0,0 1 3 0,1 1-4 16,-1 1-2-16,1 3 4 0,1 1 1 0,1 3-5 16,1-2 2-16,-1 5 7 0,5-2-4 0,1 1-5 15,2 2 3-15,2 4 2 0,3 1-1 0,0 1-8 16,3 3 11-16,3 3-7 0,0 2 8 0,4 2-7 15,0 3 7-15,4 0-1 0,1 3 3 0,3 1 4 16,3 1 5-16,3 0-9 0,3 0 3 0,3 0-1 16,4 10-3-16,3-4 2 0,4 0-4 0,2-3 1 15,4-3 2-15,4-2 0 0,1 0-3 0,4-2 1 16,2-3 2-16,3 0 1 0,5-4-31 0,2-1 39 16,4-1-35-16,1-3 39 0,4-3-33 0,3-3 35 15,1-4-36-15,3-2 40 0,1-2 3 0,1-7-5 16,1-1-35-16,2-2 42 0,-6-7-31 15,1-4 54-15,5-3-45 0,12-5 36 0,2-3-38 0,1-4 32 16,2-5 4-16,0-1 6 0,0-3-4 0,0-3-13 16,16-8-3-16,-18 4-8 0,-2 2-4 0,0-2 2 15,-1-3-7-15,-4-2 4 0,-1 2-5 0,-4-2 0 0,-4-3 1 16,-4 0-3-16,-8-2-2 0,-3 0 9 16,-5 0-26-16,-5-3 34 0,-3-2-29 0,-6 1 38 15,-4-3-5-15,-7 6-9 0,-4-4-1 0,-1 3-4 16,-6-4-6-16,-1-1 0 0,-6 0-4 0,-1 0 0 0,-3 2-5 15,-5 0 4-15,-3 2-6 0,-4 2 5 0,-2 2-30 16,-7 2 34-16,-2 2-32 0,-3 1 37 16,-9-1-34-16,1 7 32 0,-7-4-4 0,-1 5 1 0,6 2 0 15,3 5-5-15,-1-1 5 0,3 4 3 0,1-2-1 16,5 6 3-16,4 1 0 0,3 2-2 0,1 0-27 16,2-2-65-16,3 6-77 0,2-1-66 0,3 1-170 15,0 0 145-15</inkml:trace>
  <inkml:trace contextRef="#ctx0" brushRef="#br0" timeOffset="37387.89">18801 14876 91 0,'8'-12'266'0,"0"2"-10"16,-1 1-32-16,-1 2-40 0,0-1-50 0,-6 8-25 0,9-10-37 15,-9 10-19-15,7-10-23 0,-7 10-8 0,0 0-2 16,0 0-3-16,0 0-6 0,14 6-3 16,-14-6-3-16,2 17 1 0,-2-17-3 0,0 26 7 15,-2-8-5-15,-3 3 15 0,0 3-10 0,-1 6 5 0,-2-2-3 16,0 1 5-16,-2 3-2 0,-1 4-22 0,-2-1 29 15,1-1-6-15,3-3-4 0,-3-1-1 0,3-1-10 16,0-2 7-16,-1 1-10 0,3-5 10 0,1-1-9 16,-1-1 8-16,2-2-10 0,1-4 9 0,-2 2-8 15,3-5 10-15,0 0-11 0,0-1 13 0,3-11-10 16,-4 18 13-16,4-18-10 0,-4 13 15 0,4-13-16 16,-2 12 26-16,2-12-7 0,0 0 16 0,-3 13-14 15,3-13 16-15,0 0-16 0,0 0 17 0,-1 11-17 16,1-11-38-16,0 0-31 0,0 0-81 0,0 0-98 15,0 0-265-15,11-2 18 0</inkml:trace>
  <inkml:trace contextRef="#ctx0" brushRef="#br0" timeOffset="40233.87">27402 14743 12 0,'0'0'334'0,"5"-9"-96"0,-5 9-66 16,0 0-47-16,0 0-36 0,0 0-23 0,0 0-18 15,0 0-10-15,0 0-9 0,0 0-9 0,0 0-4 0,-4 18-5 16,-1-6-1-16,0 1-2 0,-2 1 0 16,0 6 5-16,-3 1-6 0,0-1 1 0,-1 4 1 15,0 1-3-15,-3-2 2 0,1 2 3 0,1-2-9 0,2-4 8 16,-1 1 1-16,1-1-3 0,-1-3-2 0,4 1 7 15,-1-3-1-15,0-1 1 0,2-1 6 16,0-3-6-16,1-1 2 0,5-8 2 0,-12 15 11 16,12-15 0-16,-7 9-4 0,7-9-5 0,0 0-3 0,-12 1-6 15,12-1 2-15,-10-7-10 0,10 7 8 0,-7-14-6 16,3 3 3-16,2 1-11 0,0-5 13 0,2-1-1 16,0-3 19-16,2-3-16 0,2-2 13 15,3 0 27-15,0 1 8 0,0 0-28 0,3-2 17 0,-1 4-19 16,-1 2 8-16,1 0 21 0,-1 2 13 0,-1 3-7 15,2 1 2-15,-4 1 0 0,1 2-13 0,-1 1-14 16,-1 1-13-16,-4 8-12 0,8-14-4 0,-8 14-12 16,4-9-4-16,-4 9 0 0,0 0 6 0,0 0-3 15,11 3 4-15,-11-3-1 0,6 15-21 0,-3-7 23 16,-1 3-20-16,1 1 23 0,1 2-30 0,-2 1 39 16,2 0-27-16,-3-2 26 0,3 1-21 0,-2 2 22 15,2-5-26-15,-1 1 27 0,-1-2-24 0,3-1 21 16,-5-9-14-16,5 16 24 0,-5-16-28 0,4 14 48 15,-4-14 68-15,4 8-13 0,-4-8-16 0,0 0-18 16,11 6-19-16,-11-6-4 0,12-2-5 0,-12 2-12 16,18-7 0-16,-9 0-2 0,2-2-35 0,2 0 29 15,3-5 2-15,3-2-7 0,-2-4-5 0,5 0 4 16,-2 1-6-16,3-1 2 0,-2 1-3 0,-1 2-2 16,-3 1 0-16,-1 4 0 0,-4 0-3 0,-2 3-1 15,0 1-1-15,-1 0-2 0,-2 2-4 0,-1-1-4 0,-6 7 3 16,10-6-9-16,-10 6 8 0,0 0 8 15,0 0-1-15,0 0 8 0,6 7 0 0,-6-7-8 16,-2 17 5-16,-1-5-1 0,-1 4 0 0,-3 0 1 16,3 4 2-16,-3 2 2 0,-1 0-5 0,0 0 12 0,-1 3-10 15,0 2-4-15,1-4-2 0,0-2 5 16,0 1 3-16,-1-2 6 0,4 2-4 0,-4-3-1 16,4 1-2-16,-1-4 0 0,2 0 6 0,-1-1-7 0,1 1 4 15,-1-4-5-15,2 1 7 0,-1-1-8 0,2-2 0 16,-1 1 5-16,1-3-4 0,2-8 0 0,-6 17 0 15,6-17 0-15,-2 14 4 0,2-14-5 16,-3 11 3-16,3-11 0 0,-2 8 5 0,2-8-4 0,0 0 2 16,-5 11 2-16,5-11 3 0,0 0 0 0,0 0-3 15,0 11 13-15,0-11-9 0,0 0 10 0,0 0-12 16,0 0 16-16,0 0-16 0,0 0 12 0,0 0-34 16,0 0-42-16,0 0-85 0,0 0-96 0,0 0-108 15,0 0-373-15,0 0-225 0</inkml:trace>
  <inkml:trace contextRef="#ctx0" brushRef="#br0" timeOffset="43020.55">9450 10769 159 0,'0'0'243'0,"0"0"-125"0,-13 2 6 0,13-2-56 16,0 0 37-16,0 0-58 0,0 0 25 0,-10 3-48 15,10-3 31-15,0 0-40 0,0 0 37 0,4 8-37 0,-4-8 49 16,13 7-19-16,-4-2 45 0,3 0-40 16,4 0 20-16,6 2-20 0,1-2 44 0,8 0-7 15,6-1 25-15,3-1-47 0,11 0 27 16,5-3-43-16,4-3 24 0,17-1-13 0,3-2-5 0,8-1-6 0,3-3 7 15,5 0 5-15,1-1-8 0,3-1-4 16,-1 1 4-16,1-1-11 0,-1 2 0 0,0 0-6 16,-3 2-9-16,-5-1-3 0,-5 4-38 0,-5-1 32 0,-4 2-37 15,-16 1 42-15,-4 1-41 0,-3 1 49 0,-4 1-51 16,-10 0 46-16,-2 0-47 0,-7 0 44 16,-1 0-44-16,-3 0 42 0,-5 1-42 0,-1-1 36 0,-3 1-66 15,-2 0 15-15,-3-1-28 0,-13 0-22 0,22 1-21 16,-22-1-36-16,16 2-30 0,-16-2-21 0,0 0-30 15,0 0-36-15,0 0-162 0,0 0 115 16</inkml:trace>
  <inkml:trace contextRef="#ctx0" brushRef="#br0" timeOffset="43326.62">10109 11094 76 0,'-29'12'272'16,"1"1"-49"-16,4 1-87 0,1 0-2 0,5-3-68 16,3 1 23-16,3-1-52 0,6-3 33 0,6-8-36 15,-3 14 62-15,3-14-30 0,16 11 28 0,0-7-4 0,9-2-2 16,6-2 31-16,17-2-28 0,6-4 22 0,15-3-18 16,4-4 21-16,4-1-29 0,3-2 6 0,1-1-16 15,0-2-14-15,2-1-10 0,-1 2 0 16,-1-1-15-16,-1 0-1 0,-4 2-13 0,-3 2 7 0,-7 0-14 15,-12 4 3-15,-6 1-5 0,-2 1-10 0,-10 2-1 16,-4 0-1-16,-5 1-5 0,-7 2 4 0,0 0-4 16,-6 0-5-16,0 2-25 0,-2-1-5 0,-12 3-69 15,16-3-9-15,-16 3-81 0,0 0-13 0,0 0-83 16,0 0-248-16,0 0-48 0</inkml:trace>
  <inkml:trace contextRef="#ctx0" brushRef="#br0" timeOffset="43835.62">10244 11297 213 0,'-10'6'275'0,"10"-6"-79"0,0 0-44 0,0 0-40 0,0 0-4 16,25-3 14-16,5-7-23 0,14-4 13 15,13-4-50-15,8-3 49 0,8-1-55 0,3-2 33 16,7 1-20-16,4-2 34 0,18-4-52 0,2 2 32 15,-3 1-45-15,-15 5 36 0,-4 1-27 0,1 1 19 16,-7 1-30-16,-2 2 0 0,-5 0 15 0,-6 4-22 0,-12 1-7 16,-7 1 13-16,-2 1-21 0,-11 3 22 15,-3-1-26-15,-8 4 21 0,-3-1 19 0,0 0-6 0,-5 1 2 16,-1 0-8-16,-1 0-4 0,-3 2-7 0,-10 1-4 16,19-3-4-16,-19 3-2 0,15-3-14 0,-15 3 12 15,13-2-7-15,-13 2-1 0,0 0 2 16,16-3-3-16,-16 3-4 0,0 0 1 0,0 0-2 0,13 0 2 15,-13 0-2-15,0 0-2 0,0 0 8 0,0 0-10 16,0 0 3-16,0 0-1 0,0 0 2 0,0 0 4 16,0 0-3-16,-4 11-1 0,4-11-20 0,0 0 25 15,-7 5-3-15,7-5 1 0,0 0 4 0,0 0-7 16,-10 7-1-16,10-7 1 0,0 0 0 0,0 0-1 16,0 0-3-16,-8 6 10 0,8-6-9 0,0 0 4 15,0 0-3-15,0 0 4 0,0 0-4 0,0 0-4 16,-7 4 8-16,7-4-4 0,0 0 5 0,0 0-4 15,0 0-2-15,0 0 3 0,0 0 0 0,0 0 0 16,0 0 1-16,0 0 1 0,0 0-2 0,0 0 1 0,0 0 0 16,0 0 3-16,0 0-53 0,0 0-86 15,0 0-66-15,-16-2-117 0,16 2-83 0,-13-3-173 16,4 0-86-16</inkml:trace>
  <inkml:trace contextRef="#ctx0" brushRef="#br0" timeOffset="45983.92">8676 3590 23 0,'0'0'78'0,"0"0"-3"0,0 0-24 16,0 0 25-16,0 0-27 0,0 0-16 0,9-5 17 15,-9 5-5-15,18-6-8 0,-4 2 28 0,4-1-28 16,3-2 12-16,4 1-4 0,6-3 8 0,2-1-5 15,6-1 2-15,1-1-21 0,1-1 11 0,1 1 9 16,2-2 8-16,0 1-3 0,1-2-6 0,0-1-4 16,1 0-4-16,-1 1-4 0,1-2-4 0,-2 0-6 15,-2 1 2-15,1-1-2 0,-3-1 4 0,-3 1 4 16,-3 0-5-16,1-1-1 0,-5-1-10 0,0 1 7 16,-6 0-13-16,-1 0 14 0,-1 0-12 0,-2-3 27 0,-2 2-8 15,-1-2 3-15,-2-2-27 0,-1 1 12 16,-2-1-19-16,-1-2 43 0,1 0-33 0,-4-2 22 15,-1 0-25-15,-1 0 1 0,-2 2-12 0,1-2 0 16,-4 0 5-16,1-2-12 0,-2 1 14 0,-2-4-6 0,-1 1-6 16,-4-1-3-16,0 1 1 0,-7-3 12 15,-3 2-15-15,-3 1 12 0,-4 1 0 0,-4 1 0 16,-2 3-7-16,-5-1 15 0,-4 4-20 0,0-1 17 0,-3 2-8 16,-2 1 13-16,0 1-23 0,-3 2 18 0,1 0-10 15,-4 4 9-15,-8-4-12 0,6 6 0 16,-10-2-4-16,8 3 5 0,-3 3 9 0,-9-3-4 0,6 6 9 15,0 1-10-15,-1 0 0 0,-2 3 0 0,-1 1 1 16,-1 0-11-16,-11 2 9 0,2 4-9 0,-4-1 15 16,3 4-2-16,-1-1-4 0,-1 5-3 0,2 2 16 15,0 0-9-15,2 2 12 0,1 3-19 0,2 1-6 16,0 2 1-16,2 2 2 0,2 1 4 0,-2 2-5 16,4 2 17-16,-1 1-21 0,2 0 14 0,3 2-7 15,0 2 17-15,1-2-3 0,5 3 4 0,2-1-12 16,3 1 12-16,4 0 1 0,3 1 4 0,4-1-19 15,3 1 19-15,8-2-24 0,2 1 20 0,4-1-12 16,3 3 8-16,3 1-13 0,3-1 7 0,4 1-4 0,5-3 11 16,3-2-5-16,3 1-1 0,6 5-2 0,3-1 13 15,3 1-12-15,6-3 7 0,3 1 3 16,9 3 2-16,3-4-5 0,4-1 9 0,5-5 0 0,1-1-3 16,5-3-3-16,4-5-12 0,-1-2 18 0,5-4-15 15,2-1 2-15,-5-6 7 0,13-1 5 0,5 0-7 16,-2-5-2-16,4 0 4 0,2-3 2 0,1-3-3 15,0 0 3-15,0-2-3 0,0-1-2 0,0-2 5 16,0 1 19-16,1-3-8 0,-3 2 3 16,0-3-2-16,-2-1-26 0,-3 0 21 0,-4 1-20 0,-5-2 14 15,-10 4-16-15,-5 0 24 0,-3 0-34 0,-9 2 12 16,-4 0 8-16,-6 1-26 0,-5 1-61 0,-2-1-33 16,-2 2-98-16,-4-2-105 0,-2-1-133 0,-1-1 77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1-09-23T10:01:42.953"/>
    </inkml:context>
    <inkml:brush xml:id="br0">
      <inkml:brushProperty name="width" value="0.05292" units="cm"/>
      <inkml:brushProperty name="height" value="0.05292" units="cm"/>
      <inkml:brushProperty name="color" value="#FF0000"/>
    </inkml:brush>
  </inkml:definitions>
  <inkml:trace contextRef="#ctx0" brushRef="#br0">1440 2481 24 0,'0'-14'274'0,"-2"1"-99"0,2 0 25 0,-1-1-42 16,0 1 32-16,-1 0-31 0,2-1-33 0,0 0-12 0,0 0 1 16,0 1-12-16,2-1-13 0,-1 1-7 0,0 1 12 15,1-1-12-15,-1 1-14 0,1 0-24 0,0 0-5 16,0 3-2-16,0-2-9 0,-2 11-10 0,4-17-2 15,-4 17-8-15,3-11-2 0,-3 11-7 0,0 0 1 16,8-9 0-16,-8 9-1 0,0 0 14 0,8 7-16 16,-8-7 1-16,4 16 9 0,-2-6-2 0,0 1 3 15,-1 2-25-15,1 0 24 0,-2 2 1 16,2-2-10-16,1 2-11 0,-1-1 17 0,3 0-18 0,-3-2 33 16,4 0-30-16,-1-2 14 0,-1 0 15 0,4-2 21 15,2-2 0-15,0-2 17 0,2-1-1 0,4-3 11 16,5-2 21-16,3-3-13 0,8-4-10 0,9-5 4 15,0-2 3-15,2-3 0 0,11-4 17 0,-2-2-43 16,1-3-2-16,-1 0-2 0,0-2-12 0,1-1-11 16,-3 2 4-16,-2 0-8 0,0 0-13 0,-8 5 9 0,-2 2-14 15,-2 1 0-15,-3-1 15 0,-2 3-9 16,-6 3-3-16,-2 2 4 0,-5 3-3 0,-2 2 2 16,-3 0 7-16,0 0-12 0,-2 2-8 0,-2 1 20 15,1 0-6-15,-2 0-10 0,-8 6 0 0,12-8-9 0,-12 8-15 16,12-8-27-16,-12 8-18 0,0 0-17 15,11-4-16-15,-11 4-39 0,0 0-99 0,9 5-55 16,-9-5-21-16,6 9-294 0,-6-9-124 0</inkml:trace>
  <inkml:trace contextRef="#ctx0" brushRef="#br0" timeOffset="1065.35">9074 3394 83 0,'-19'-9'106'0,"2"2"-10"0,-1 0-16 0,1 0-2 16,1 2 21-16,0-2-4 0,1 1-18 0,-1 0-16 15,2 0-17-15,0 1 4 0,3 0 14 0,2 1 13 16,-1 1-10-16,10 3-14 0,-15-7 1 15,15 7 2-15,-11-4 8 0,11 4-10 0,0 0-8 0,-12-6-19 16,12 6 1-16,0 0-6 0,0 0 5 0,0 0-10 16,0 0 17-16,15-5-11 0,-15 5 26 0,25 3-19 15,-6-2 11-15,2 1-10 0,5 0 22 0,0 2-18 16,9-2 28-16,0 1-26 0,3-1 11 0,11 3-21 16,1-3 21-16,6 3-25 0,4-2 41 0,13 0-24 15,7 3 27-15,3-2-37 0,2 0 48 0,4-1-14 16,5 2-22-16,2 0-18 0,7-1 31 0,1 0-18 15,4 0 10-15,19 2-21 0,-21-1 4 0,1 1-14 0,2 0 7 16,-1-2-3-16,1 0-6 0,-1 1-2 0,-1-1-6 16,0-1 0-16,-4 0 10 0,0 0-7 0,2-2 1 15,1 1-4-15,0-2 1 0,0 2-5 16,0-1 8-16,1 2-2 0,-1 0 9 0,-1-1-1 0,-2 1 0 16,1-1 3-16,-3 2-8 0,-2-1 14 0,-1 2 3 15,-2-3-3-15,-4 1 12 0,-4 0-6 0,-2-2-2 16,-5 1-4-16,-5-1-8 0,-13-1 10 0,-2 1 1 15,-1-2-1-15,-4 1-3 0,-1-3-4 0,-2 2-25 16,-3-1 12-16,0 2 2 0,-8-1-2 0,-2 0-4 16,-1 0-2-16,-8 1 7 0,0-1-6 0,-6 0-8 15,-3 1-3-15,-3-1-20 0,-4-1-31 0,-3 1 3 16,-12 1-22-16,17-6-74 0,-17 6 8 0,0 0-31 16,-2-11-57-16,-7 3-35 0,-7 2 21 0,-6-2 0 15,-9-3 27-15,-1 1-149 0,-9-1 176 0</inkml:trace>
  <inkml:trace contextRef="#ctx0" brushRef="#br0" timeOffset="1564.27">9981 3353 53 0,'-53'4'129'16,"3"2"-32"-16,4-3-15 0,9 2-31 0,3 0-20 0,7-1-9 16,3 0 2-16,6 0-23 0,1 0 14 0,3 0 21 15,3 0 0-15,2 0 49 0,9-4-12 0,-7 10 12 16,7-10-9-16,5 10 7 0,4-4 0 0,7 1 31 15,8-1-17-15,10 1 20 0,11 0-27 0,6-1 1 16,7 1 14-16,16 0-9 0,7 0-29 0,4-2 10 16,7 2-9-16,6-1-6 0,2 1-14 0,4-3-4 15,3 2-6-15,24 1-2 0,-1 1-6 0,0-1 10 16,1 0 8-16,-4-1-20 0,-19 0 6 0,16 1 1 16,-16 0-3-16,-3 1 0 0,1-2-6 0,-3 0-5 15,0 1-3-15,-5-1-8 0,-4 0 21 0,-2-2-13 16,-7 2-4-16,-2-3 0 0,-4 0 9 0,-16 0-11 15,-2-1 11-15,-6-1-10 0,-1-1 15 0,-11 0 3 0,-3 0-18 16,-4-1 33-16,-4-1-14 0,-3 0 2 16,-2 0 3-16,-2 1-4 0,-6 0-12 0,0-2-2 0,-1 1 5 15,-3 2-13-15,-2-1 1 0,-1-1 1 0,-12 2-7 16,21-2-14-16,-21 2-18 0,15-3-34 16,-15 3-78-16,13-2-108 0,-13 2-65 0,0 0-90 0,12-4-188 15,-12 4-105-15</inkml:trace>
  <inkml:trace contextRef="#ctx0" brushRef="#br0" timeOffset="1711.24">13528 3693 41 0,'0'0'156'0,"0"0"-60"0,0 0-56 16,0 0-60-16,0 0-86 0,0 0 34 0</inkml:trace>
  <inkml:trace contextRef="#ctx0" brushRef="#br0" timeOffset="3098.53">4471 4541 267 0,'0'0'251'0,"-3"-11"-61"0,3 11-51 16,0 0-28-16,-3-10-31 0,3 10-10 0,0 0-1 16,0 0-3-16,0 0 6 0,0 0-8 0,-1 18-7 15,1-18-7-15,1 25-9 0,-1-7-17 0,-1 2 18 0,1 5-24 16,-2 3 9-16,-2 3-11 0,2 1 9 15,-2 2-15-15,-1-1 12 0,1 0-19 0,-1-2 20 16,1 1-7-16,-1-3-1 0,0-4-3 0,2-3-5 16,-2 0 1-16,2-5 7 0,0-1-5 0,0 0-5 15,1-4 9-15,1-1 26 0,1-11 39 0,-4 18 37 16,4-18 24-16,-2 13-39 0,2-13-16 0,0 0-16 16,0 0-11-16,0 0-13 0,0 0-10 0,-5-11-6 0,6 0-14 15,0-6 7-15,2-2-6 0,1-6-2 0,2-6-7 16,2-7 0-16,2-2-7 0,1 1-2 0,0 0-7 15,1 3 18-15,-2 6-8 0,-1 2 27 16,0 6 21-16,-4 1-5 0,1 4 33 0,-2 2-22 0,1 2-1 16,1 1-22-16,-2 2 6 0,-1 0-23 0,-3 10 4 15,6-17-19-15,-6 17 6 0,6-13-14 16,-6 13 7-16,5-8-7 0,-5 8 11 0,0 0-6 0,12 4 12 16,-12-4-13-16,12 13 16 0,-6-4-15 0,3 3-11 15,-2 1 4-15,1 0 10 0,0 4 1 0,2 0 0 16,-2 0-1-16,1 0 4 0,0-3-7 0,-1-2-3 15,1 1 8-15,-1-1 4 0,0-1-5 0,0-3 1 16,-1 0 4-16,1-2-11 0,-8-6 3 0,17 7 5 16,-17-7 3-16,17 0-3 0,-7-4 3 0,0-1 0 15,0-2 5-15,2-4-17 0,-2 1 9 0,3-6 17 16,-3-2-19-16,0-1 14 0,1 0-24 0,1-5 16 16,-3 3-13-16,1 2 17 0,-1-1-15 0,-1 4 15 15,-2 2-17-15,1 1 19 0,-3 3-20 0,1 1 9 0,-1 0-18 16,-4 9 13-16,5-13-11 0,-5 13 12 0,5-8-14 15,-5 8 20-15,0 0-10 0,0 0 16 16,11 4-13-16,-11-4 8 0,4 15-9 0,-1-4 18 16,-1 1-23-16,0 4 21 0,1 1-20 0,-1 2 6 0,0-1 5 15,0 5-3-15,-1 1 0 0,1 0 0 0,0 1 5 16,1-1-2-16,0 1 6 0,-1 0 0 16,2-1-9-16,-1-3 3 0,1 0-46 0,1 0-31 0,1-3-16 15,2 0-84-15,0-2 0 0,1-3-39 0,3-2-66 16,0 0-27-16,4-4-267 0,-2-2-87 0</inkml:trace>
  <inkml:trace contextRef="#ctx0" brushRef="#br0" timeOffset="3414.57">5471 4511 50 0,'0'0'169'0,"0"0"-27"0,-7 8-39 15,7-8-18-15,0 0-24 0,0 0-10 0,1 15-17 16,-1-15 3-16,7 7 28 0,-7-7-4 16,11 5 8-16,-11-5 37 0,13 2 12 0,-13-2-1 15,15-1-10-15,-15 1 36 0,15-5-50 0,-15 5 48 0,16-8-42 16,-10 0 7-16,0 0-23 0,1-1 20 0,-2 0 2 16,-1-3-24-16,1-1-23 0,-2 1 2 0,-1 1-7 15,-2 11 6-15,1-22 15 0,-1 22 9 16,-2-20-12-16,2 20-6 0,-4-18-9 0,4 18-11 0,-7-15-4 15,7 15-17-15,-7-11-2 0,7 11-11 16,-10-7 11-16,10 7-16 0,-11-3-13 0,11 3-20 0,-11 1-21 16,11-1-26-16,-14 8-25 0,14-8-56 0,-12 13-31 15,7-3-34-15,-1 0-46 0,1 3-49 0,0 3-211 16,1-1-29-16</inkml:trace>
  <inkml:trace contextRef="#ctx0" brushRef="#br0" timeOffset="3786.42">5616 4839 41 0,'0'0'389'0,"0"0"-84"16,0 0-63-16,0 0-4 0,0 0-44 0,0 0-22 0,0 0-37 16,0 0-32-16,0 0-30 0,0 0-12 15,0 0-11-15,0 0 0 0,2 12-25 0,-2-12-1 16,0 0-7-16,-1 12-4 0,1-12 0 0,0 0-4 15,3 16-4-15,-3-16 2 0,5 13-2 0,-5-13 1 0,8 14-4 16,-8-14-3-16,11 12 2 0,-11-12 4 16,14 11-4-16,-14-11 1 0,14 9 1 0,-14-9 5 0,16 4 4 15,-16-4 28-15,15 1 10 0,-15-1 12 0,15-2-9 16,-15 2 8-16,15-10 19 0,-15 10 28 0,13-14-24 16,-9 6 8-16,1-3-1 0,-3-1-11 0,-1-1-22 15,-1 0 12-15,-1 0-25 0,0 0 15 16,-2 1-26-16,-1-1 23 0,0 0-27 0,-3 2 9 0,0 1-24 15,0 2 12-15,-1 2-23 0,-3 0 17 0,2 3-27 16,-3 0 19-16,12 3-24 0,-24-1-23 0,12 4-33 16,0-1-17-16,2 0-41 0,-1 3-18 0,3-1-39 15,8-4-51-15,-14 9-29 0,14-9-62 0,-10 11-34 16,10-11-160-16,0 0-18 0</inkml:trace>
  <inkml:trace contextRef="#ctx0" brushRef="#br0" timeOffset="4115.1">6066 4474 10 0,'3'-15'470'0,"-1"-1"-74"0,-1 3-31 0,0-1-64 16,0 1-52-16,-1-1-3 0,1 1-44 0,-1 0-31 16,0 13-21-16,0-21-28 0,0 21-22 0,0-16-19 0,0 16-26 15,0-13-12-15,0 13-6 0,0 0-18 0,0 0-1 16,0 0 4-16,0 0-5 0,0 0-1 0,1 16-1 15,-1-4 13-15,-1 2-17 0,1 2 12 0,-1 4-13 16,0 3 17-16,-1 2-24 0,2 1 14 0,0 1-17 16,0 1 12-16,-2 0-24 0,2 2 9 0,2 3 3 15,-2-3-4-15,0-1 6 0,1-1-3 0,0 1 2 16,1-2-2-16,-1 3 11 0,1-4-5 0,0 0 20 16,1-1-20-16,1-1 15 0,-1 1-21 0,0-3-7 15,0-3-38-15,-1-1-27 0,1-1-30 0,-1-1-67 16,0-2 0-16,1-2-16 0,-3-12-16 0,3 20 2 15,-3-20 4-15,3 15-36 0,-3-15-61 0,0 0-150 16,-2 10 84-16</inkml:trace>
  <inkml:trace contextRef="#ctx0" brushRef="#br0" timeOffset="4449.22">4345 5800 148 0,'-22'10'276'0,"8"-3"-66"0,-1 0-29 15,6-2-16-15,9-5-9 0,0 0-10 0,0 0-23 16,0 0 12-16,24-7-21 0,5-4-4 0,12-3 6 15,14-7 13-15,7-2-11 0,5-4-13 16,3-1-3-16,5-3-22 0,2 2-2 0,20-6 2 0,-2-1-18 16,-14 8-7-16,1 0-9 0,-1 1-6 0,-4 2-9 15,0 0 1-15,-6 2-8 0,-5 4-2 0,-4 2-2 16,-13 3-7-16,-5 2-22 0,-5 2-34 0,-9 2-59 16,-6 3-32-16,-5 3-72 0,-7 1 24 0,-12 1-82 15,17-1 17-15,-17 1-38 0,0 0-171 0,0 0 68 16</inkml:trace>
  <inkml:trace contextRef="#ctx0" brushRef="#br0" timeOffset="4798.22">4612 5956 115 0,'-9'5'248'0,"9"-5"-42"0,0 0-31 0,0 0-13 15,14 3 9-15,3-7 2 0,7-3-21 0,14-5-3 16,7-3-37-16,14-5 17 0,6-2 9 15,7-5-10-15,5 0-16 0,3-3-1 0,19-6-17 0,-1 0-28 16,-1 1 20-16,-15 6 3 0,14-4-3 0,-16 7 6 16,0 0-28-16,-2 1-1 0,-3 3-19 0,-4 1 4 15,-8 4-22-15,-2 0 11 0,-12 4-24 0,-5 1 18 16,-4 1-37-16,-8 2 32 0,-5 1 4 0,-3 2 25 16,-3-1-27-16,-4 5 20 0,-1-3-22 0,-4 2 12 15,0 0-25-15,-2-1 10 0,-10 4-12 0,18-5 11 16,-18 5-24-16,14-3 21 0,-14 3-17 0,12-2 16 15,-12 2-20-15,0 0 12 0,13-4-11 0,-13 4 10 16,0 0-21-16,0 0 11 0,0 0-34 0,0 0 2 16,12 2-30-16,-12-2-19 0,0 0-33 0,0 0-45 15,0 0-4-15,0 0-56 0,0 0 5 0,0 0-37 16,0 0-18-16,10-4-66 0,-10 4-144 0,9-11 32 0</inkml:trace>
  <inkml:trace contextRef="#ctx0" brushRef="#br0" timeOffset="7015.26">8204 4869 93 0,'10'-4'214'16,"-1"-1"-31"-16,0-1 14 0,2 1-36 0,-1-3-8 15,-1-1-1-15,1-1-31 0,-2-2-9 0,1 0-10 16,-2-1-12-16,0-2 7 0,-2-1-56 15,-1 0 34-15,-2 0-20 0,-1-1 20 0,1 1-28 0,-2 0 37 16,-2 3-11-16,1-1-31 0,-3 0-1 0,0 3 25 16,-1 1-45-16,-3 2 29 0,0 1-32 0,-2 3 18 15,-2 0-31-15,-1 4 20 0,-3 3-23 0,-1 1 21 16,-4 4-29-16,0 2 28 0,-1 5-9 0,1 0 2 16,0 5-5-16,5 1 3 0,0 2-7 0,3 2 0 15,2 2 0-15,1-1 1 0,5-2-4 0,2 1 4 16,2 0 1-16,3-2-25 0,1-1 23 0,2 2-20 15,3-4 24-15,2-2-20 0,1 0 21 0,4-4-12 16,0-2 14-16,3-2-16 0,1-2 19 0,0-4-20 16,1-2 23-16,0-2-18 0,1-4 21 0,2-2-10 15,-2-2 17-15,1-3-15 0,1-4 10 0,-2-3-9 16,-3-4 5-16,1-8-7 0,-3-2 3 0,-2-4-12 16,-2-5 1-16,-3 0-8 0,1-4 4 0,-4-2 5 0,-1 1-7 15,-1-2 2-15,-2 2-5 0,-1 7 15 0,-2 1 14 16,0 3-9-16,-2 1 4 0,-1 3 12 15,1 6 21-15,-2 3-10 0,1 1-8 0,-1 5-10 16,1 0-2-16,1 5-3 0,0 0-17 0,3 11 6 0,-6-12-2 16,6 12-6-16,0 0 0 0,-13 0 1 15,13 0 5-15,-10 15-11 0,6-3 22 0,1 5-14 16,1 3 12-16,0 4-12 0,1 3 21 0,1 2-24 0,1 7 13 16,1 1-14-16,1 5 12 0,2 0-15 0,1-3 15 15,3 3-13-15,0-5 12 0,0-6-19 0,4 3 20 16,-2-6-20-16,2-1 20 0,3-4-16 0,-2-1 20 15,4-1-21-15,1-3 16 0,-3-4-14 0,1-2 20 16,1-4-20-16,-1-1 14 0,-1-3-16 0,2-2 23 16,-3-2-16-16,3-2 21 0,-1-2-23 0,1-5 18 15,1-1-20-15,-3-3 23 0,0-4-27 0,-1-2 22 16,-3 0-17-16,-3-3 13 0,-2 1-17 0,-2-2 21 16,-2 2-28-16,-2 2 22 0,-2 1-18 0,-1 1 20 15,-1 2-15-15,-1 1 17 0,-1 1-20 0,0 3 17 16,-2 2-21-16,-1 2 16 0,0 1-17 0,8 5 19 0,-15-4-19 15,15 4 22-15,-18 4-20 0,9 2 22 16,0 0-28-16,0 4 23 0,2 0-13 0,1 2 11 16,3 3-18-16,1-3 26 0,1 2-25 0,3 1 20 0,2 2-22 15,1-3 24-15,3-1-23 0,2 3 24 0,4-2-31 16,1-1 38-16,2-2-30 0,1-1 26 16,2-1-23-16,0-2 20 0,-1-3-28 0,0-1 28 0,2-3-16 15,-3 0 20-15,3-1-24 0,-1-4 22 0,0-1-17 16,1 1 18-16,-2-3-27 0,-1 0 28 0,-3 0-23 15,-2-1 20-15,0 0-19 0,-3 0 21 0,0 0-23 16,-2-2 16-16,0 1-22 0,-3 0 27 0,-1 1-19 16,-1-2 12-16,-1 1-20 0,0-1 23 0,-2 11-26 15,2-20 29-15,-2 20-20 0,2-16 16 0,-2 16-25 16,0-13 11-16,0 13-28 0,0 0 22 0,-1-11-11 16,1 11 18-16,0 0-18 0,0 0 21 0,-10 9-17 15,10-9 21-15,-9 13-12 0,5-3 15 0,-2-2-18 16,2 3 21-16,4-11-23 0,-5 19 23 0,2-10-30 0,3-9 22 15,-3 18-12-15,3-18 6 0,-3 15-11 16,3-15 17-16,0 0-16 0,2 14 21 0,-2-14-16 16,0 0 18-16,9 4-13 0,-9-4 17 0,9-3-18 15,-9 3 14-15,14-9-18 0,-8 3 23 0,1-2-17 16,1 1 13-16,0-1-14 0,0 0 16 0,-1 1-19 16,2-1 11-16,-3 1-9 0,0 1 10 0,-6 6-15 0,11-8 8 15,-11 8-13-15,10-6 13 0,-10 6-17 0,0 0 27 16,11-2-13-16,-11 2 9 0,7 8-6 0,-7-8 15 15,8 18-16-15,-5-4 10 0,0 4-10 0,1 2 13 16,1 4-14-16,-1 5 16 0,1 3-21 0,-1 2 29 16,3 9-21-16,-2 1 22 0,0 2 0 0,1 4 3 15,0 3-4-15,2 8-9 0,-2 4 23 0,-1 1-19 16,0 1 16-16,-2 0-15 0,-1-10 14 0,0 2-23 16,-1-3 28-16,0-2-9 0,-1 0 2 0,-1-3 0 15,1-6-7-15,-1-7 2 0,-1-3 3 0,1-8 7 16,-1-3 26-16,0-4 33 0,1-3 15 0,-2-3-8 15,1-3-16-15,2-11-16 0,-10 12-8 0,10-12-19 0,-17-3-8 16,5-5-8-16,-3-4-7 0,1-3-21 16,-1-7 12-16,1-3-12 0,2-2 8 0,3-3-24 15,4-2 26-15,1-3-13 0,4-2 13 0,3-9-19 16,3 1 20-16,1-3-14 0,6-1 18 0,2-9-6 0,4 0-14 16,2-2 10-16,-1 1-15 0,3-1 10 15,0 0-12-15,2 1 14 0,-3 1-10 0,-2 3 11 16,-5 9-8-16,-1 3 10 0,-1 1-4 0,-6 9 6 0,-2 2-14 15,-5 5 10-15,-2 2-25 0,-5 1 29 0,0 3 4 16,-5 1-7-16,-2 2 3 0,-1 3-2 0,-1 1-6 16,0 0 11-16,0 2-14 0,4 4 10 0,-1 0-10 15,3-1 11-15,1 2-24 0,1 0 3 0,8 6-12 16,-14-8 9-16,14 8 0 0,0 0 11 0,-10-5-11 16,10 5 13-16,0 0-2 0,0 0 9 0,11 9-16 15,-11-9 17-15,17 9-13 0,-4-3 17 0,1 1-10 16,0 0 12-16,2 1-9 0,2 1 3 0,1 1-3 15,1-1 12-15,0 2-15 0,0 0 9 0,-1 1-9 16,0 1 7-16,-3-1-12 0,0 2 10 0,-2 1-17 16,0 0 18-16,-4-1-12 0,-2 1 17 0,-1 0-16 15,-2-1 16-15,0-1-14 0,-2 1 19 0,0-1-16 16,0-3 13-16,-1 2-16 0,0-3 15 0,-2-9-17 16,7 17 20-16,-7-17-21 0,4 14 23 0,-4-14-13 15,6 10 14-15,-6-10-18 0,10 5 15 0,-10-5-23 16,15-1 29-16,-4-2-20 0,3-3 14 0,0-1-14 15,2-2 16-15,1-4-20 0,4-4 18 0,-2-3-18 0,0-2 17 16,5-5-11-16,0 0 13 0,-2-1-21 0,0 1 17 16,0 1-9-16,-6 4 10 0,0 2-7 0,-4 3 14 15,-1 1 3-15,-3 3 3 0,-1 1-3 0,-1 1 4 16,-3 0-19-16,-1 1 10 0,-2 10-13 0,1-14 11 16,-1 14-8-16,-6-11 0 0,6 11-11 15,-11-4 15-15,11 4-4 0,-17 0 2 0,17 0-12 0,-19 8 15 16,7 0-12-16,2 1 11 0,-1 0-11 0,1 3 10 15,1 0-10-15,0 3 11 0,1 0-16 0,3-1 17 16,0 3-15-16,3-3 17 0,2 1-8 0,4 1 7 16,0-3-20-16,5 3 19 0,1-1-11 0,2-1 12 15,4-3-9-15,0 1 6 0,2-3-11 0,1-1 17 16,-3-3-19-16,3-1 18 0,-2 0-11 0,2-4 10 16,-2 0-10-16,1-5 9 0,0 2-11 0,-2-3 8 15,3-4-11-15,-3 1 19 0,0-6-17 0,-2 2 12 16,-1 0-9-16,-2-3 10 0,1 0-10 0,-2-1 12 15,-4 4-14-15,0-1 12 0,-1 1-11 0,-2 1 11 16,0 1-2-16,-3 11-12 0,4-18 17 0,-4 18-6 0,-1-16 0 16,1 16 0-16,-4-13-3 0,4 13-2 15,-5-10 3-15,5 10-9 0,-6-7 2 0,6 7 1 0,0 0-8 16,-14 0 13-16,14 0-13 0,-11 8 11 0,6-1-10 16,-1 3 15-16,1 0-13 0,1 3 13 0,-1 1-14 15,2 0 17-15,0 3-11 0,1-2 12 0,1 3-12 16,1 0 13-16,2-1-11 0,0-1 8 0,2 2-8 15,2-2 13-15,0-1-19 0,1 1-6 0,2-2-50 16,3 0-25-16,-3-2-50 0,2-2-72 0,1-1-50 16,0-2-78-16,1-1-79 0,-2-1-288 0,0-4-209 15</inkml:trace>
  <inkml:trace contextRef="#ctx0" brushRef="#br0" timeOffset="7214.92">11004 4617 279 0,'11'-6'469'16,"-2"0"-45"-16,-3 0-50 0,1-1-44 0,1 1-52 16,-1 0-59-16,1-1-26 0,2-1-35 0,1 0-47 15,0-1-7-15,2 3-39 0,-1-2 0 0,1 2-41 16,1-1 24-16,-1 1-22 0,2 0 9 0,-2 1-25 16,2 1 14-16,-3 1-24 0,0-1 19 0,2 2-30 0,-2-1-13 15,1 1-55-15,-1 1-81 0,-1 0-31 16,-11 1-82-16,23-2-1 0,-23 2-72 0,16 0-248 15,-16 0-108-15</inkml:trace>
  <inkml:trace contextRef="#ctx0" brushRef="#br0" timeOffset="7371.74">11087 4643 252 0,'-11'10'254'0,"-1"-4"-59"0,4 0-21 0,0-1 16 16,8-5-11-16,-13 9-3 0,13-9 2 0,-9 7 19 15,9-7-50-15,0 0-1 0,0 0-53 0,6 7 3 16,-6-7-41-16,18 0 10 0,-5 0-35 0,2-1 12 15,4 0-45-15,1-2-27 0,5 0-153 0,2-1-53 16,3-3-85-16,2-1-210 0,-1-1-33 0</inkml:trace>
  <inkml:trace contextRef="#ctx0" brushRef="#br0" timeOffset="7880.25">12062 4445 278 0,'0'0'311'0,"-12"-1"-25"15,12 1-75-15,-17-2 24 0,17 2-68 0,-23-2 38 16,10 0-34-16,-1 0-17 0,1 0-43 0,-1-1 18 16,-1 0-17-16,0-2-19 0,1-1-16 0,0 2-18 0,2 0 22 15,1-2-15-15,2-1-8 0,0 2-16 16,5-2 2-16,-2-1-18 0,6 8 0 0,-3-16-16 0,3 16 7 16,1-14-7-16,-1 14 2 0,8-16-15 0,-2 9 14 15,1 0-11-15,5 1 10 0,-4 0-12 0,3 3 0 16,1-2-2-16,0 4-6 0,2 1 3 0,-1 0 11 15,-1 3-4-15,1 2 8 0,0 1-7 0,0 1 15 16,-2 3 10-16,0 0 10 0,-1 5-17 0,-3-2 11 16,-1 2-18-16,0 2 15 0,-4 3-19 0,-2-1 12 15,-1 6-21-15,-2-1 24 0,-5 3-23 0,1 1 10 16,-3 0-9-16,-1 1 15 0,-2-2-14 0,-5 4 8 16,5-5-14-16,-6 0 18 0,-1 0-18 0,1-4 16 15,-2-1-33-15,-2-3 39 0,1 0-21 0,-4-3 21 16,2-3-18-16,2-2 11 0,2-1-21 0,-2-3 24 0,5-2-19 15,0 0 20-15,3-3-21 0,3-1 16 16,11 0-20-16,-22-6 25 0,14 0-31 0,2 0 22 16,6 6-16-16,-6-16 17 0,6 16-17 0,0-18 18 15,2 8-23-15,-2 10 20 0,9-16-28 0,-3 8 27 0,-6 8-16 16,14-10 12-16,-7 5-14 0,-7 5 19 0,20-5-13 16,-20 5 14-16,26 0-11 0,-10 2 19 15,2 2-19-15,0 1 27 0,2 2-20 0,0 0 17 0,3 2-26 16,-3 0 26-16,0 0-22 0,1 1 18 0,-1 0-21 15,0 0 25-15,-2 1-24 0,-1 0-9 0,2 0-33 16,-3-1-30-16,-3-2-61 0,0 2-112 0,-1-3-37 16,-1 0-57-16,-1-1-343 0,-2 0-196 0</inkml:trace>
  <inkml:trace contextRef="#ctx0" brushRef="#br0" timeOffset="8033.8">12228 4953 15 0,'0'0'438'0,"0"0"-97"0,0 0-73 16,0 0-61-16,0 0-44 0,0 0-35 0,6-6-26 16,-6 6-21-16,0 0-8 0,0 0-29 0,0 0-51 15,0 0-58-15,0 0-61 0,0 0-84 0,0 0-248 16,-2-11 65-16</inkml:trace>
  <inkml:trace contextRef="#ctx0" brushRef="#br0" timeOffset="9052.03">11884 4564 41 0,'0'0'218'15,"5"-9"-106"-15,-5 9 29 0,9-14-53 0,-2 7 27 16,2-2-8-16,0 0-5 0,1-3-9 0,2 1-3 15,-1 0 6-15,1-3-28 0,-1-1 6 0,-1 0 9 16,1-2-14-16,-1 0 0 0,1-1 6 0,-2-1-18 16,-2 0-12-16,2-1-11 0,-3 1-5 0,4-2-2 15,-6 1 0-15,1 3 26 0,-3 0-26 0,2-1-1 16,-4 0-7-16,0-1-1 0,0 2-5 0,-2-1-2 16,0 2 7-16,-3 0 0 0,1 0-3 0,0 4-3 0,-5-1 0 15,1 1-4-15,-2 3-4 0,-2 0 3 16,-1 2-5-16,-3 1 0 0,1 1 1 0,-2 3-3 0,-2 2 5 15,-1 2-4-15,-3 5 1 0,-2 2-1 0,-2 5-1 16,-4 4 0-16,-1 3 2 0,1 4 3 0,-4 3-4 16,-3 6 3-16,0 4 0 0,1 0 0 0,3 2-29 15,3 1 46-15,2 3-42 0,8-4 37 0,1 1-1 16,5 3 0-16,4 0-7 0,1 3 0 0,5-1 4 16,3 0 4-16,3 0-11 0,3 1 9 0,4-2-40 15,1 0 37-15,5-2-26 0,2-2 36 0,4-1-24 16,4-3 2-16,8 4 21 0,-3-8-2 0,5-4 1 15,2-4 3-15,5-3 6 0,1-3 35 0,3-5-21 16,2-3 4-16,3-3 6 0,1-4-9 0,1-4 31 16,2-3-17-16,-3-3-15 0,3-3-3 0,-2-4-8 15,6-5-4-15,-1-4-3 0,-6-1 26 0,-1-4-28 16,-4-4 11-16,-2-2-21 0,-4-3 7 0,-2-3-16 16,-4-1 13-16,0-3-13 0,-8-1 6 0,-3 4-9 15,-3 2 22-15,-5-3 3 0,-2 0-17 0,-3 1 10 16,-3-1-20-16,-5 6 33 0,-2-1-18 0,-4 1 13 0,-1 1-22 15,-6-4 16-15,-3 1-17 0,-3 1-4 0,-4 0-6 16,-3 5 3-16,-4-1 0 0,-1 0 3 16,-2 4 2-16,-1 1-7 0,1 2 3 0,0 2-2 0,1 1 5 15,1 3-2-15,5 2-10 0,-1 3-20 0,7 2-20 16,-1 2-67-16,6 0-48 0,0 2-77 16,0 1-86-16,4 1-26 0,0 0-228 0,9 6-97 15</inkml:trace>
  <inkml:trace contextRef="#ctx0" brushRef="#br0" timeOffset="9218.83">12693 4180 313 0,'0'0'238'0,"0"0"-63"0,0 0-35 15,4 8-43-15,-4-8-8 0,0 0-26 0,0 0-77 16,0 0-56-16,0 0-99 0,0 0-102 0,-2 10 83 15</inkml:trace>
  <inkml:trace contextRef="#ctx0" brushRef="#br0" timeOffset="12266.24">10164 8825 4 0,'0'0'270'0,"0"0"-50"0,0 0-30 0,0 0-28 0,0 0-24 16,0 0-25-16,-1-11-19 0,1 11-24 0,0 0-18 15,0 0-12-15,0 0-15 0,0 0-11 0,0 0-1 16,0 0-5-16,0 0-10 0,0 0-1 16,0 0 1-16,0 0-3 0,0 0 2 0,0 0-2 0,3 14 7 15,-3-14-2-15,0 13 0 0,0-13 3 0,0 17 0 16,0-17-3-16,1 20 3 0,-1-20 1 16,2 21-2-16,0-10 2 0,-2-11 0 0,3 18-26 0,-3-18 47 15,6 15-16-15,-6-15 55 0,5 13-13 0,-5-13 60 16,12 7 9-16,-1-5 35 0,5-3 12 0,5-1-18 15,9-5-16-15,3-2-31 0,7-4-6 0,2 0-19 16,2-3-9-16,1-1-15 0,0-2 0 0,7-4-16 16,-2-1 4-16,-8 3-13 0,-1-1 7 0,-1 0-19 15,-1 1 12-15,0-1-22 0,-2 2 12 0,-3 1-13 16,-2 1 9-16,-5 3-12 0,-1 0 14 0,-4 2-16 16,-1 1 7-16,-2 2-8 0,-2 0 9 0,-2 1-10 0,-3 3 11 15,2-3-16-15,-5 5 19 0,-1-2-16 0,0 2 10 16,-8 4-10-16,15-10 12 0,-15 10-17 15,11-7 16-15,-11 7-18 0,12-5 15 0,-12 5-9 0,0 0 8 16,10-7-10-16,-10 7 11 0,0 0-15 16,9-5 12-16,-9 5-7 0,0 0 6 0,0 0-10 15,7-6 13-15,-7 6-10 0,0 0 4 0,0 0-13 0,0 0 11 16,0 0-8-16,0 0 8 0,0 0-5 0,0 0 8 16,0 0-28-16,0 0-51 0,0 0-10 0,6 10-2 15,-6-10 28-15,0 0-33 0,-5 13 32 0,5-13-32 16,-4 11-1-16,4-11 0 0,-4 12 4 0,4-12-38 15,-6 17 25-15,1-8-10 0,0 1-10 0,-2-2 6 16,2 2 8-16,-1 0-25 0,-1 2 2 0,1-3-8 16,-2 0-23-16,5-1-79 0,-4 1 78 0</inkml:trace>
  <inkml:trace contextRef="#ctx0" brushRef="#br0" timeOffset="13582.95">13463 8718 90 0,'0'0'307'0,"0"-11"-62"16,0 11-67-16,2-13-30 0,-2 13-26 0,3-15-22 16,-3 15-23-16,4-19-5 0,-4 19-7 0,3-22-15 15,-3 10 22-15,2-1-16 0,-2 0-7 0,0-2-5 16,-2-2-43-16,-1-1 51 0,1 0-45 0,0-1 33 15,-3-2-40-15,-1-1 29 0,1 2-31 0,-3-2 36 16,0 1-39-16,-1 2 33 0,-1-1-1 0,-2 1 8 16,-1-2 11-16,-2 0-8 0,-2 2-3 0,-1 0-14 15,0 1-3-15,-2 1-1 0,-3 1-4 0,1-1-5 16,-3 4-2-16,-2-1 4 0,-2 1-9 0,0 1 2 16,-2-1-2-16,-1 2-4 0,1 3 3 0,1-2 1 15,-3 4 0-15,1 2-1 0,3 0 1 0,0 1-1 16,-3 1 0-16,1 4 0 0,-7 1-2 0,-1 1 4 0,1-1-6 15,-6 4 3-15,-2 2 1 0,2-1-2 16,0 3 2-16,2 1-2 0,0 0 2 0,1 1 0 16,1 0-33-16,4 2 39 0,2 0-34 0,-1 2 37 15,3 1-27-15,0 3 33 0,1 1-29 0,0 1 26 0,-2 4-34 16,2-1 34-16,1 4-29 0,1 1 34 0,-1 1-5 16,-5 6-5-16,8-4-1 0,-7 6 1 15,2 0-2-15,7-4 0 0,-2-1 3 0,1 0-2 0,2 1-5 16,1-2-25-16,4 1 28 0,1-3-24 0,5 4 29 15,0-1-25-15,5-5 39 0,3 2-27 0,2 0 17 16,2-3-30-16,3 3 32 0,3 1-31 0,-1 0 33 16,3-1 1-16,4 6-7 0,1-1 1 0,2 0-4 15,1-2 3-15,3 0-35 0,0 1 35 0,4 0-24 16,3-1 28-16,2-1-30 0,7 5 38 0,2-3-37 16,4-1 36-16,5-2-35 0,2-2 41 0,5-2-25 15,2-4-12-15,2 0 5 0,4-6 6 0,1-1 0 16,1-3 5-16,-5-6 4 0,-1-2 9 0,3-4-3 15,-1-2 1-15,1-2 26 0,-1-2-18 0,-2-2 5 16,2-3-24-16,7-3 12 0,-2-2-22 0,-2-1 25 16,-3-3-31-16,-2-2 32 0,-1-1-31 0,-11 2 28 15,8-6-22-15,-10 2 21 0,-1 0-28 0,-3-4 25 16,-2-1-25-16,-2-1 23 0,-1-2-10 0,-3-2 2 0,-1-1-18 16,-2-1 24-16,-2-1-24 0,-5-1 25 15,0 0-22-15,0 0 24 0,-6 0-20 0,2-2 18 16,-5 1-23-16,-3 0 20 0,-2 3-20 0,-2 0 23 0,-4-1 0 15,0 1-1-15,-4-2 1 0,-2-4-2 0,-2 0 1 16,-3 0-23-16,-3 2 26 0,1 1-19 16,-3 2 7-16,0 0-11 0,-4 2 19 0,2-1-16 0,-4 4 16 15,3 2-20-15,-2 0 21 0,4 5-20 0,0 0 19 16,-1 3-20-16,1 0 20 0,4 3-22 0,0 1 22 16,1 1-17-16,1 1 6 0,1 3-13 0,2-1 27 15,-1 2-26-15,3 1 21 0,1 2-18 0,-2-1 21 16,1 1-20-16,6 7 15 0,-11-14-14 0,11 14 14 15,-9-11-21-15,9 11 21 0,-8-10-15 0,8 10 12 16,-8-8-15-16,8 8 19 0,-7-7-5 0,7 7 2 16,0 0-14-16,-8-9 15 0,8 9-16 0,0 0 17 15,-6-6-20-15,6 6 14 0,0 0-18 0,0 0 26 16,-8-8-19-16,8 8 10 0,0 0-14 0,0 0 22 16,0 0-22-16,-9-5 16 0,9 5-74 0,0 0-29 15,0 0-21-15,-12 4-34 0,12-4-37 0,-9 5-21 16,9-5-37-16,-8 5-188 0,8-5 88 0</inkml:trace>
  <inkml:trace contextRef="#ctx0" brushRef="#br0" timeOffset="14331.24">15799 9870 130 0,'-20'-6'197'16,"4"1"-40"-16,2 1 2 0,3 0-11 0,3 0-24 15,8 4 9-15,-11-7-26 0,11 7-11 0,0 0-20 16,0 0-10-16,9-12-9 0,-9 12-10 0,21-4 10 16,-6 4-37-16,4-2 37 0,6 2-25 0,4-1 47 0,4 2-38 15,9-1 32-15,8 2-39 0,5-1 24 16,3 0-35-16,4 2 27 0,12 0-36 0,2 2 34 16,0-2-38-16,0 1 20 0,-2 1-19 0,0 0 31 15,-13-2-43-15,0 0 33 0,-3 0-35 0,1 0 32 0,-4-1-22 16,-1-1 16-16,-3 1-33 0,-2 1 32 0,-6-3-36 15,-3 0 33-15,0-2-35 0,-1 1 23 16,-1 0-20-16,-1-1 32 0,-1 2-41 0,-1-3 39 0,-4 1-29 16,-1 1 29-16,-2 1-17 0,-1-2 16 0,-4 1-31 15,-3-1 34-15,-1 2-31 0,-5-1 29 0,0 0-39 16,-1 0 11-16,-13 1-25 0,19 0 0 16,-19 0-59-16,14 0 14 0,-14 0-57 0,0 0 26 0,12 3-52 15,-12-3 8-15,0 0-54 0,0 0-185 0,-4 11 150 16</inkml:trace>
  <inkml:trace contextRef="#ctx0" brushRef="#br0" timeOffset="14766.13">15636 10656 61 0,'-14'9'226'0,"5"-2"-33"0,3-1 16 16,6-6-65-16,-4 12 26 0,4-12-58 0,10 11 25 16,2-6-61-16,6 1 28 0,6 0-55 15,10 0 42-15,8 1-52 0,6-1 31 0,3 1-44 0,6-1 37 16,11 1-40-16,4 1 45 0,2 1-42 0,1-4 32 15,-1 1-38-15,-1 2 31 0,-1-2-39 0,-11-2 28 16,-1 0-40-16,-3 1 37 0,-2-2-39 0,-3 0 37 16,-2 0-39-16,-10-2 44 0,-1 1-40 0,-3-1 33 15,-6 0-26-15,-1-1 38 0,-1 0-37 0,-5 0 37 16,-2 0-34-16,-2 0 23 0,0-1-29 0,-4 1 29 16,-1 0-28-16,-1 0 28 0,-13 0-26 0,22 0 21 15,-22 0-24-15,19-1 17 0,-19 1-29 0,15 0 25 16,-15 0-30-16,13 0 25 0,-13 0-17 0,0 0 12 15,17 0-23-15,-17 0 29 0,0 0-25 0,16 2 33 16,-16-2-22-16,11 2 16 0,-11-2-73 0,13 4-34 16,-13-4-89-16,15 4-4 0,-15-4-28 0,14 1-29 15,-14-1-254-15,13 0 14 0</inkml:trace>
  <inkml:trace contextRef="#ctx0" brushRef="#br0" timeOffset="15880.15">20324 9289 167 0,'3'-13'212'0,"2"0"-14"0,0-1-87 0,3 0 22 16,-1-1-45-16,1-2 26 0,2-1-15 15,0 1 14-15,-1-1-32 0,0-1-14 0,1 1-13 16,-1 0-11-16,0-2-13 0,-2 1-5 0,1-2-7 16,-1 0 4-16,-1 1-2 0,-1-2-2 0,-2 0-6 0,1 0-6 15,-2-1-6-15,-1 2 24 0,-2-4 7 16,-1 2-4-16,-3-1-9 0,0 0 2 0,0-1-7 16,-3-1-4-16,-4-2-2 0,0 2-4 0,-1 1-1 15,-3 0-1-15,-1 2 1 0,-1 0-1 0,-1 1-2 0,-1 1-29 16,-1-1 37-16,0 3-32 0,0 0 26 15,-2 1-22-15,-1 2 32 0,0 1-27 0,0-1 30 16,-3 3-6-16,-1 2-2 0,0 1-1 0,-3 1-2 0,-2 4 2 16,0 1-28-16,-6 2 27 0,1 2-31 0,-2 3 38 15,-8 3-29-15,-1 2 32 0,-2 4-1 0,0 1-4 16,-7 8-3-16,0 2-4 0,1 2 0 16,1 6-1-16,3 2 0 0,3 2-6 0,2 3 7 0,5 0-7 15,3 5 13-15,4 0-6 0,6 1 3 0,4 1 0 16,8-3-27-16,4 1 40 0,4 3-2 0,6 0-7 15,3 1 0-15,4 2-2 0,6-2 2 0,3 0 0 16,8 4-2-16,6-2-3 0,5-4 1 0,5-1 1 16,5-5 0-16,3-3 4 0,4-5 6 0,1-1 0 15,5-6-1-15,3-4 4 0,2-3 1 0,-5-8 9 16,1 0 1-16,3-5-1 0,1-2-4 0,0-4 5 16,-1-2 6-16,-1-4 5 0,-2-2 26 0,3-7-3 15,-1-3-12-15,-4-4-18 0,-3-6-1 0,-4-1-3 16,-5-4-19-16,-1-2 14 0,-4-3-22 0,-2 0 25 0,-8 3-13 15,-3 0 10-15,-3-1-15 0,-1-1 12 16,-5 1-5-16,0-2 10 0,-5 2-20 0,-3 4 1 16,-3-1-5-16,-1 0 0 0,-2 1 0 0,-1 0 1 15,-1 0 1-15,-2 1-6 0,0 2 2 0,-1 2-13 0,1 4 12 16,-1 2-10-16,0 1 18 0,1 4-16 0,1 2 16 16,0 1-16-16,0 2 14 0,2 2-19 15,1 11 7-15,-4-16 4 0,4 16 2 0,0 0-57 16,2-11-18-16,-2 11 13 0,0 0-2 0,12 9-26 0,-1 1-14 15,1 5-33-15,7 4-39 0,3 8 3 0,5 0 16 16,3 6 11-16,6 8-3 0,5 2-11 0,0 2 23 16,5 2 1-16,2 2-115 0,2 3 79 0</inkml:trace>
  <inkml:trace contextRef="#ctx0" brushRef="#br0" timeOffset="16963.75">21617 10468 105 0,'-19'4'226'15,"4"0"-52"-15,0 0-17 0,5-1-7 0,0 1-4 16,10-4-18-16,-18 6-16 0,18-6-20 0,-9 3-10 15,9-3-15-15,0 0-5 0,7 7-15 0,-7-7 3 16,27 3-5-16,-4-2-4 0,7-1 3 0,9 2-1 16,12 0-37-16,2-1 33 0,6 0-39 0,3-1 38 15,15 0-41-15,3 1 38 0,4 0-6 0,2-1-33 16,1 1 36-16,0 1-32 0,2-1 35 0,-3-1-35 0,1 2 36 16,-2 1-23-16,-2-2 25 0,0 0-28 0,-2 1 29 15,-4 0-35-15,-2-1 32 0,-12 0-35 0,-2-1 34 16,-2 0-28-16,-3 0 37 0,-2 0-31 0,-2-1 31 15,-9 0-29-15,0-1 26 0,-3 0-29 0,-2 1 28 16,0 0-27-16,-2-2 37 0,-5 1-7 0,-2 1-1 16,-3-1-11-16,0 0 4 0,-3 0-18 0,-2 1 9 15,-3-1-13-15,1 0 3 0,-5 1-6 16,0 0 5-16,-3-1-12 0,-11 2 8 0,23-2-7 16,-23 2 7-16,16 0-8 0,-16 0 3 0,15-1-3 0,-15 1 4 15,12-1-9-15,-12 1 10 0,0 0-8 0,15-2 5 16,-15 2-9-16,0 0 9 0,13-1-5 0,-13 1-3 15,0 0 2-15,0 0 6 0,12-1-7 0,-12 1 6 16,0 0-5-16,0 0 4 0,0 0 0 0,0 0 0 16,0 0-7-16,13-1 3 0,-13 1-3 0,0 0 8 15,0 0-8-15,0 0 6 0,0 0-6 0,0 0 1 16,0 0 1-16,0 0 6 0,0 0-7 0,0 0 5 16,0 0-4-16,0 0 5 0,11-1 0 0,-11 1 1 15,0 0-11-15,0 0 10 0,0 0-13 0,0 0 10 16,0 0-8-16,0 0 14 0,0 0-15 0,0 0 11 15,0 0-23-15,0 0 27 0,0 0-9 0,0 0 11 16,0 0-10-16,0 0 8 0,0 0-4 0,0 0 7 16,0 0-12-16,0 0 10 0,0 0-15 0,-9 4 14 15,9-4-10-15,0 0 8 0,0 0-3 0,0 0 4 16,0 0-15-16,0 0 17 0,0 0-12 0,0 0 9 16,0 0-10-16,0 0 13 0,0 0-12 0,0 0 9 15,0 0-9-15,0 0 6 0,0 0-7 0,0 0 9 0,0 0-5 16,0 0 5-16,0 0-8 0,0 0 7 15,0 0-8-15,0 0 5 0,0 0 1 0,0 0 6 16,0 0-10-16,0 0 11 0,0 0-7 0,0 0 3 0,0 0-1 16,0 0 1-16,0 0-7 0,0 0 9 15,0 0-8-15,0 0 9 0,0 0-9 0,0 0 6 16,0 0-4-16,0 0 5 0,0 0-5 0,0 0-3 16,0 0-3-16,0 0 11 0,0 0-7 0,0 0 9 15,0 0-11-15,0 0 11 0,0 0-9 0,0 0 6 16,0 0-4-16,0 0 5 0,0 0-10 0,0 0 8 0,0 0-6 15,0 0 6-15,0 0-7 0,0 0 9 16,0 0 0-16,0 0-6 0,0 0-3 0,0 0 8 16,0 0-7-16,0 0 9 0,0 0-10 0,0 0 9 0,0 0-7 15,0 0-10-15,0 0 14 0,0 0 4 0,0 0-4 16,0 0 3-16,0 0-7 0,0 0 8 0,0 0-3 16,0 0-2-16,0 0-3 0,0 0 6 0,0 0-6 15,0 0 7-15,0 0-9 0,0 0 9 0,0 0-3 16,0 0 1-16,0 0-4 0,0 0 4 0,0 0-4 15,0 0 6-15,0 0-8 0,0 0 8 0,0 0-8 16,0 0 8-16,0 0-8 0,0 0 8 16,0 0-10-16,0 0 10 0,0 0-7 0,0 0 8 0,0 0-8 15,0 0 8-15,0 0-8 0,0 0 7 0,0 0-9 16,0 0 10-16,0 0-8 0,0 0 15 0,0 0-14 16,0 0 5-16,0 0-49 0,0 0-37 0,0 0-77 15,0 0-3-15,-6-6-52 0,6 6-41 0,0 0-31 16,0 0-207-16,-8-10 13 0</inkml:trace>
  <inkml:trace contextRef="#ctx0" brushRef="#br0" timeOffset="18100.99">12873 8182 172 0,'0'0'230'0,"4"-8"-7"0,-4 8-45 0,9-13-41 15,0 5-22-15,0-2-18 0,4-1 12 0,3-2-26 16,3 0-11-16,2-2-3 0,2 0-11 0,2-1-3 15,0 0-6-15,1 0-13 0,-1-1 16 0,2 1 0 16,2-3-1-16,1 0-9 0,1 0-7 0,-2 0 2 16,1 0-5-16,1 0-12 0,0-1 2 0,-1 2-31 15,3-1 26-15,-1 1-30 0,-1 0 37 0,-4 2-32 16,-2 3 30-16,0-1-30 0,-6 4 31 0,0 0-32 16,-4 1 33-16,-1 1-40 0,-3 3 12 0,-2-1-66 15,0 2 21-15,-9 4-63 0,11-4 5 0,-11 4-26 0,0 0-28 16,0 0-29-16,0 0-207 0,-8 17 148 0</inkml:trace>
  <inkml:trace contextRef="#ctx0" brushRef="#br0" timeOffset="18297.06">13130 8220 15 0,'0'0'397'0,"0"0"-114"0,12 5-63 16,-12-5-36-16,18-3-32 0,-4 1-30 0,1-3-9 15,1 0-15-15,7-2-13 0,-1-1-18 0,3-2-13 16,4 0-8-16,2-2-10 0,-1 0-7 0,-1 2-5 16,2 0-4-16,-2-2 1 0,-1 0-5 0,-1 2 2 15,-4 1-2-15,-2 2-2 0,0 0-6 0,-2-1-40 16,-1 2-73-16,-4 0-50 0,4 1-44 0,-3-1-34 0,4-1-183 16,3 0 119-16</inkml:trace>
  <inkml:trace contextRef="#ctx0" brushRef="#br0" timeOffset="19048.43">20160 8467 115 0,'0'0'408'0,"-11"3"-114"0,11-3-42 0,0 0-40 15,0 0-79-15,0 0 24 0,0 0-56 16,4-11 21-16,-4 11-32 0,17-10 27 0,-5 4-42 16,3 0 11-16,-1-2-32 0,5 0-3 0,-1 0-6 15,2-1-8-15,0 1 12 0,0-1-32 0,2 0 11 0,-1 0-20 16,1 0 19-16,-2 0-27 0,1 2 22 0,0 0-26 15,-2-1 23-15,-3 1-20 0,0 1 14 16,-2 0-19-16,-1 0 24 0,-2 2-14 0,0-2 13 0,-2 3-28 16,-9 3-37-16,16-7-81 0,-16 7-12 0,11-6-31 15,-11 6-11-15,0 0-16 0,0 0-8 16,0 0-10-16,0 0-181 0,0 0 144 0</inkml:trace>
  <inkml:trace contextRef="#ctx0" brushRef="#br0" timeOffset="19521.02">20122 8576 85 0,'0'0'427'0,"0"0"-108"0,0 0-66 0,0 0-40 0,8 8-39 15,-8-8-25-15,16-2-26 0,-4 1-20 0,1-2-51 16,2 1 20-16,3 0-42 0,2-3 23 0,-2 2-37 16,5-1 28-16,-1-2-35 0,0 1 24 0,1 1-29 15,1-2 32-15,-1 0-23 0,-2 0 45 0,-2 2-33 16,0-2 20-16,-3 1-28 0,1 0 12 0,-1 0-23 15,0 0 23-15,-3 0-29 0,2 1 23 0,-4-1-27 16,0 2 20-16,0-1-20 0,-2 1 15 0,-9 3-18 16,17-6 27-16,-17 6-29 0,13-5 24 0,-13 5-23 15,10-4 20-15,-10 4-18 0,11-3 18 0,-11 3-23 16,0 0 23-16,11-4-27 0,-11 4 25 0,0 0-20 16,0 0 21-16,10-4-21 0,-10 4 20 0,0 0-23 15,0 0 21-15,0 0-25 0,11-5 28 0,-11 5-23 16,0 0 25-16,0 0-21 0,0 0 21 0,0 0-26 15,0 0 25-15,0 0-24 0,9-4 27 0,-9 4-23 0,0 0 19 16,0 0-20-16,0 0 19 0,0 0-22 16,0 0 25-16,0 0-24 0,0 0 21 0,0 0-18 0,0 0 15 15,0 0-20-15,0 0 25 0,0 0-23 16,0 0 23-16,0 0-23 0,0 0 26 0,0 0-26 0,0 0 23 16,8-4-19-16,-8 4 17 0,0 0-23 0,0 0 22 15,0 0-22-15,0 0 22 0,0 0-25 16,0 0 30-16,0 0-25 0,0 0 21 0,0 0-22 15,0 0 19-15,0 0-21 0,0 0 18 0,0 0-17 0,0 0 22 16,0 0-19-16,0 0 20 0,0 0-94 0,0 0 3 16,0 0-79-16,0 0 7 0,0 0-32 0,-10 7-25 15,10-7-31-15,0 0-186 0,-15 6 106 16</inkml:trace>
  <inkml:trace contextRef="#ctx0" brushRef="#br0" timeOffset="21098.63">15964 11016 20 0,'-14'-2'184'0,"1"0"21"16,13 2-41-16,-20-4-55 0,20 4 42 0,-15-1-48 15,15 1 38-15,0 0-48 0,-13-1 36 0,13 1-59 16,0 0 44-16,0 0-66 0,12-2 37 0,-12 2-43 15,26-1 48-15,-6 1-63 0,5 0 49 0,5 0-40 16,7 0 31-16,2 0-54 0,4 2 40 0,8 0-42 16,2 0 46-16,0 3-46 0,0-1 36 0,1 2-33 0,0-2 34 15,0 3-30-15,-3 0 31 0,-1-1-42 16,-3 1 35-16,1 0-45 0,-5-1 35 0,-5-1-38 16,-2 0 34-16,-3-1-35 0,-4-1 35 0,-1 1-30 0,-2 0 30 15,0-3-36-15,-5 1 31 0,0 0-29 0,-1-1 30 16,-2 0-29-16,-3 0 32 0,-1-1-36 0,-1 2 26 15,-13-2-61-15,21 0 17 0,-21 0-78 0,12 0 9 16,-12 0-31-16,0 0 11 0,0 0-43 0,0 0 27 16,0 0-33-16,-20-2 66 0,6 2-20 15,-3-3 63-15,-4 2-37 0,-4-2 57 0,-1 1-38 0,-7-4 56 16,-2 2-42-16,-2 0 61 0,-1 1-6 0,-3 0 3 16,-5-2 7-16,-2 2 1 0,0-2 9 0,-1 3 21 15,2 0-35-15,5 0 67 0,1 0-49 0,3 1 41 16,5 1-32-16,3 0 52 0,2 0-56 0,6 1 51 15,2 1-22-15,6-2 46 0,2 2-53 0,12-2 81 16,-13 2-70-16,13-2 39 0,0 0-57 0,13 7 35 16,1-6-54-16,7 2 53 0,7 1-37 0,8-1 30 15,3 1-37-15,9 1 31 0,0 0-39 0,2 0 30 16,-1 1-40-16,1-2-4 0,-1 1 0 0,-3 0 30 16,-6-2-37-16,0 0 36 0,-2-1-30 0,-2 1 28 15,0 0-23-15,-6-2 32 0,-2 0-25 0,-1 0 15 0,-4-1-15 16,-2 1 2-16,0-1 31 0,-2 0-8 0,-3 0 10 15,-1 0-2-15,-15 0 4 0,26 0-10 16,-26 0-7-16,18 0-2 0,-18 0-8 0,17 0-3 16,-17 0-5-16,14 0-3 0,-14 0-2 0,0 0-1 0,18 0-1 15,-18 0-6-15,0 0 2 0,13-1 0 0,-13 1-16 16,0 0 0-16,0 0 14 0,14-2-4 16,-14 2-2-16,0 0 2 0,0 0 3 0,0 0-7 0,0 0 0 15,13-1 0-15,-13 1-17 0,0 0-46 0,0 0-44 16,0 0-16-16,0 0-75 0,0 0 10 0,0 0-76 15,0 0-29-15,0 0-291 0,0 0-98 0</inkml:trace>
  <inkml:trace contextRef="#ctx0" brushRef="#br0" timeOffset="22598.43">17564 10794 89 0,'-13'-8'238'0,"13"8"-68"0,-14-10 16 0,14 10-22 0,-14-8-62 16,14 8 26-16,-13-11-60 0,13 11 28 0,-14-8-59 15,14 8 25-15,-12-6-46 0,12 6 26 0,-11-5-42 16,11 5 29-16,0 0-19 0,-17 1 12 0,17-1-5 15,-16 10-2-15,7-2-3 0,-1 3-3 0,-2 3 0 16,2 3 0-16,0 3-1 0,-1 5 2 0,3 2 10 16,1 2 5-16,2 3 9 0,3 1 8 0,2 2-8 15,4 0 2-15,5 6-38 0,3 1 40 0,4-1-21 16,5 1 39-16,5 5-43 0,4-1 33 0,3-1-39 16,3-4 32-16,0-1-40 0,2-2 36 0,2-2-36 15,1-2 35-15,-5-9-35 0,1 0 30 0,0-2-40 16,0-5 39-16,1-1-36 0,-2-4 42 0,-6-4-38 15,-3-3 39-15,-1-2-35 0,-6-4 41 0,1 0-44 16,-3-4 36-16,0-2-32 0,-3-2 30 0,-2-2-36 16,-4-4 28-16,-3 2-36 0,0-5 33 0,-4 2-36 15,-1-3 4-15,-2 1-1 0,-1 0 18 0,0 1-16 16,-2-2 30-16,1 3-39 0,1 2 40 0,0-1-37 16,0 3 34-16,2 11-26 0,-2-21 19 0,2 21-39 15,1-14 36-15,-1 14-38 0,6-11 39 0,-6 11-42 0,13-4 30 16,-13 4-27-16,17 1 41 0,-5 2-35 0,0 5 7 15,1 1 40-15,1 3-38 0,0 3 25 16,0 2-27-16,-3 0 38 0,1 2-37 0,-3 2 39 0,0-1-38 16,-2 2 37-16,0-1-37 0,-2 1 38 0,-2 0-38 15,-2-1 41-15,-3-2-38 0,0 2 40 0,-2 1-45 16,-2-1 41-16,-1 0-38 0,-1-1 39 16,-2 0-34-16,-1-1-4 0,0-1 21 0,-1-1 30 0,0 0-36 15,0-3 37-15,-1 1-76 0,4-3-16 0,0-2-102 16,2 1-2-16,-1-3-78 0,2 1-14 0,1-2-166 15,5-7 120-15</inkml:trace>
  <inkml:trace contextRef="#ctx0" brushRef="#br0" timeOffset="24614.89">18664 11868 231 0,'7'-15'365'0,"-2"1"-138"0,1 0 39 0,-3-2-80 16,0 3 37-16,-1 1-74 0,-1 0 6 16,0 1-61-16,-1 11 8 0,-2-18-52 0,2 18 22 15,-7-15-46-15,7 15 26 0,-12-7-32 0,12 7 10 0,-15-2-18 16,15 2 16-16,-20 5-39 0,9 0 36 16,-2 3-35-16,2 1 36 0,-1 1-35 0,-1 3 27 15,1 1-32-15,-1 1 34 0,2 2-33 0,2 0 30 0,-1 0-24 16,3-1 20-16,2 0-20 0,1-1 25 0,0-1-24 15,3-1 21-15,1 0-32 0,1-2 37 0,1 0-31 16,3-4 30-16,1 1-31 0,2-2 34 0,2-1-34 16,-10-5 37-16,21 3-23 0,-9-5-3 0,3-1 21 15,-1-4-29-15,2-2 31 0,0-4-35 0,0-1 31 16,0-6-33-16,-1-3 22 0,-1-5-22 0,0-6 29 16,-1-3-30-16,-1-2 28 0,-2-3-33 0,-1-2-1 15,-1 2 18-15,-2-1 19 0,-1 2-32 0,-2 4 33 16,2 3-18-16,-3-1 27 0,0 4-31 0,-1 4 52 15,-1 1-10-15,0 4 11 0,0 3-26 0,0 1 12 16,0 1-17-16,0 4 7 0,0-1-16 0,0 14 10 16,0-19-26-16,0 19 22 0,-2-12-20 0,2 12 18 15,0 0-17-15,0 0 9 0,-15 10-7 0,8 2-3 16,1 2 7-16,-4 6 7 0,3 2-2 0,-2 4 2 16,2 5 1-16,-2 2-7 0,4-1 11 0,1 4-11 15,1-1 10-15,3 0-13 0,1-1 11 0,1 1-7 16,4-2 6-16,2-1-11 0,1-1 13 0,1-2-11 0,3-1 11 15,0-2-13-15,1-2 3 0,3-3-1 0,-2-2 14 16,1-5-11-16,-1 0 9 0,1-4-10 16,-2-3 9-16,1-2-8 0,-3-2 7 0,2-2-13 15,-1-4 10-15,2 1-7 0,-1-5 6 0,1-3-9 0,-2-3 2 16,2-2-2-16,-3-1 8 0,0-3-6 0,-1 2 7 16,-2-3-11-16,-1 3 9 0,-2 2-6 0,1 0 7 15,-2 2 22-15,-1 2 21 0,-1 2-11 0,0 0-26 16,-3 9 6-16,6-15-3 0,-6 15 0 0,0 0-7 15,-3-13 4-15,3 13-10 0,0 0 5 0,-14 0-5 16,14 0 4-16,-12 9-9 0,8-1 10 0,-1 2-2 16,2 1 5-16,0 0-17 0,2 3 17 0,-1 2-12 15,3 0 12-15,0 1-9 0,3 0 5 0,-1 0-3 16,3 1 5-16,3 0-9 0,0 0 7 0,2-2-8 16,2 0 12-16,2-3-9 0,2-1 8 0,1-2-3 15,1 0 5-15,2-3-32 0,-3-5 34 0,2 1-2 16,-2-2-9-16,2-2 9 0,-2-2-7 0,0-2 5 15,1-5-8-15,-1 0 4 0,0-2-5 0,0-3 12 0,-2-3-17 16,0-2 10-16,-3-2-11 0,-2 3 8 0,-2 1-3 16,-2-2 6-16,-1 5 1 0,-2-1-6 0,-1 3 3 15,-2 0-3-15,-1 13 1 0,0-21-2 16,0 21 2-16,-5-16 5 0,5 16-21 0,-10-11 18 0,10 11-10 16,-15-5 8-16,15 5-5 0,-15 0 5 0,15 0-8 15,-19 6 11-15,10 1-6 0,0 0 4 0,-1 3-7 16,2-1 11-16,1 4-5 0,0-2 5 0,2 3-15 15,0-2 17-15,2 3-5 0,1-3 3 0,2 2-4 16,0-2 12-16,1 0-14 0,2 1 7 0,0-1-8 16,2-2 7-16,-1 1-5 0,1-2 8 0,1-1 5 15,1 0-12-15,0-4 10 0,-7-4-8 0,13 9 8 16,-13-9-11-16,13 0 10 0,-13 0-13 0,14-6 12 16,-14 6-12-16,13-12 11 0,-9 2-11 0,2 0 8 15,-2-3-11-15,-1 0 10 0,-1 0-18 0,0 1 16 16,-2-2-6-16,0 3 5 0,-1-2-6 0,1 13 7 15,-1-20-8-15,1 20 8 0,0-17-6 0,0 17 4 16,-1-15-4-16,1 15 2 0,0 0-6 0,-1-15 7 0,1 15-12 16,0 0 16-16,0 0-7 0,0 0 5 15,-1 12-2-15,1-12 13 0,-1 22-16 0,2-7 6 16,-1 3-8-16,0 3 12 0,1 4-7 0,-1 2 10 0,1 7 7 16,0 1-12-16,1 3-32 0,0 7 43 0,1 2 1 15,-1 1-4-15,0 0-5 0,0 2 8 0,-1 2-9 16,1-1 1-16,0 1 2 0,-4-2-1 0,2 1 1 15,-2-1-3-15,-1-1 11 0,-2-1-13 0,-2-3-42 16,-2-1 56-16,-4-5-44 0,0-2 46 0,-3-5-42 16,2-5 42-16,-3-4-4 0,1 0 1 0,-2-4-3 15,3-5 13-15,-2-2-3 0,2-1 35 0,-1-3-3 16,1-3-11-16,-1-2-35 0,3-2 27 0,-2-2-32 16,1-2 24-16,-1-2-8 0,5 0 9 0,-2-3-7 15,1-4 4-15,4 0-11 0,1-2-4 0,3-4 7 16,2-1-27-16,3-5 21 0,5-3-18 0,3-4 17 15,6-6-20-15,4-3 16 0,8-6-18 0,2-2 19 16,4 0-9-16,4-2 6 0,-1 1 1 0,1-2-27 16,-1 1 28-16,-1 0-3 0,-3 0-20 0,-3 2 16 0,-2 3-18 15,-8 6 23-15,-4 1-20 0,-2 2 21 16,-4-1-24-16,-2 5 24 0,-3 1-18 0,-2-1 20 16,-1 5-23-16,-3 0 24 0,0 2-19 0,-1 0 20 0,0 2-19 15,-1 0 17-15,0 5 3 0,1 0-7 0,0 1 0 16,1 2-3-16,0 3-1 0,0 0-6 0,1 12 2 15,0-18 2-15,0 18-2 0,2-13-1 16,-2 13-15-16,5-8 20 0,-5 8-23 0,0 0 29 0,18 1-22 16,-18-1 21-16,19 8-18 0,-9 2 22 15,1-2-21-15,1 3 16 0,-2 2-15 0,2 0 21 0,-1 4-23 16,1 0 21-16,-3 1-26 0,-1 1 30 0,-2 0-28 16,-1 1 31-16,0 1-22 0,-2-3 20 0,-1 0-20 15,-1 2 22-15,1-2-23 0,-1 0 22 0,-1-2-2 16,0 0-3-16,0-4-5 0,1 2 3 0,-1-3-3 15,0-11-2-15,1 21 0 0,-1-21 5 0,2 15-5 16,-2-15 2-16,4 13-3 0,-4-13 3 0,9 8-4 16,-9-8 0-16,17 4-13 0,-17-4 21 0,20-3-21 15,-6 1 18-15,1-5-18 0,3 0 14 0,1-3-18 16,3-4 26-16,3-2-21 0,-1-3 20 0,5-3-24 16,0-1 24-16,0-2-25 0,-2 1 26 0,0 0-20 15,-1 2 19-15,-6 3-17 0,-3 1 21 0,-2 3-21 0,-3 1 6 16,-1 1-2-16,-3 2 19 0,-1 0-19 15,-1 2 13-15,-3 1-20 0,-3 8 27 0,5-14-29 16,-5 14 23-16,-4-11-23 0,4 11 25 0,-9-7-25 0,9 7 19 16,-14 2-23-16,14-2 26 0,-22 8-19 15,11 0 22-15,-2 2-23 0,-1 5 20 0,1-1-26 16,1 4 26-16,0 0-16 0,2 2 20 0,1 1-20 16,2-1 20-16,0 1-20 0,3 0 24 0,3-2-24 0,1 0 22 15,2-1-1-15,3 0-2 0,1 0-2 0,3-1 0 16,0-4-3-16,5 1-2 0,-1 0 5 0,4-3-1 15,-1-1-5-15,1-3 2 0,-1-3 2 0,3 0-3 16,-3-3 2-16,3-2-2 0,0-4 0 0,1-1-1 16,1-1-20-16,-1-5 17 0,1-2-18 0,0-3 22 15,0-2-21-15,-4-3 24 0,1-1-24 0,-3 0 21 0,-1 1-22 16,-3-2 24-16,-4 4-18 0,1-1 21 16,-4 5-17-16,-1-1 15 0,-1 2-17 0,-2 0 20 15,-1 2-23-15,-1 1 22 0,-1 2-20 0,-1-1 15 16,-2 2-15-16,0 3 19 0,6 6-18 0,-16-9 12 15,16 9-16-15,-17 0 24 0,7 2-23 0,1 5 20 16,-2 1-19-16,1 3 20 0,2 0-23 0,-1 4 28 16,2-1-22-16,2 2 21 0,1 1-22 0,1-1 21 0,1 0-20 15,2 2 9-15,1-1 15 0,2 1-2 16,2 0-2-16,1 1-1 0,3-2 2 0,1 0-5 16,2 0-3-16,1-2 6 0,0-1-7 0,-1-2 0 15,3 0 1-15,-2-3 1 0,0 0-5 0,0-2-19 0,2-1-17 16,-1-1-57-16,2-1-63 0,1-2-53 0,3-1-14 15,0-1-84-15,6-2-6 0,1-2-363 0,6-2-182 16</inkml:trace>
  <inkml:trace contextRef="#ctx0" brushRef="#br0" timeOffset="24797.12">21121 11940 267 0,'12'-4'357'0,"-1"-1"8"0,-2 0-83 16,0 1-33-16,-1-2-78 0,1 1 15 15,-1 0-30-15,1-1 17 0,0 0-36 0,-1 1-25 16,2 0-21-16,0-1-20 0,2 0-8 0,0-1-15 15,2 1-7-15,-1 0-14 0,3 0 4 0,-1 0-18 16,2-1 6-16,-1 2-3 0,0 0-5 0,0 0-3 16,1 0 2-16,-2 0-17 0,0 2 24 0,0-2-10 15,0 1-16-15,-3 0-46 0,-1 1-85 0,1 0-34 0,-12 3-67 16,16-5-39-16,-16 5-35 0,13-2-219 16,-13 2-38-16</inkml:trace>
  <inkml:trace contextRef="#ctx0" brushRef="#br0" timeOffset="24981.02">21306 11873 91 0,'-16'9'343'0,"3"-2"-73"16,0-2-46-16,2 2-76 0,2-1 25 16,1-1-59-16,-1-1 13 0,9-4-50 0,-13 10 39 0,13-10-23 15,-8 10 31-15,8-10-41 0,0 0 19 0,-3 13-38 16,3-13 15-16,8 9-43 0,-8-9 24 0,13 6-32 16,-13-6 10-16,21 7-25 0,-10-6 16 0,2 0-24 15,0 0 32-15,0-1-29 0,1-1 0 0,2-1-110 16,1-3-38-16,1 1-115 0,1-2-13 15,3-4-270-15,2-2-48 0</inkml:trace>
  <inkml:trace contextRef="#ctx0" brushRef="#br0" timeOffset="25481.14">22079 11735 249 0,'0'0'351'16,"0"0"-104"-16,-7 9-2 0,7-9-59 0,0 0-8 15,-16 0-61-15,16 0 36 0,-15-1-59 0,15 1 21 0,-19-3-53 16,8 2 27-16,-1-2-38 0,0 0 20 16,0-2-23-16,-2 0 23 0,2 0-19 0,1-1 10 15,1-1-25-15,3-1 11 0,1 1-19 0,0-4 8 16,3 1-24-16,2-1 9 0,2 0-15 0,1 0 10 0,4 0-11 16,-1-2-6-16,3 2 1 0,0 1 0 15,2 1-2-15,0-1-1 0,0 3 7 0,2 0-7 0,-2 2 1 16,1 1-2-16,0 1-4 0,-11 3 6 0,22-1-1 15,-22 1 6-15,21 5 11 0,-11 1-20 0,1 2 16 16,-2 2-18-16,-2 3 17 0,-1 1-16 0,-1 3 17 16,-2 2-13-16,-1 2 14 0,-2 4-13 0,-3 1 14 15,-4 5-14-15,-2 0 16 0,-4 5-7 0,-4 0-7 16,-1-3 3-16,-3 0 0 0,0-1 1 0,-2-2-2 16,1-4 4-16,0 0 7 0,0-4-6 0,2-3-5 15,-2-2 2-15,0-2 2 0,3-3 17 0,-2-2 1 16,0-1 9-16,4-4 20 0,-1-1 8 0,3-3-4 15,0 1-6-15,3-4-10 0,-1-1-13 0,2-1-18 16,2-2 15-16,-1-2-7 0,3 1-23 0,1-2 18 16,2 0-24-16,0 1 20 0,4 8-16 0,-3-15 16 15,3 15-18-15,-1-14 13 0,1 14-13 0,3-10 16 16,-3 10-24-16,7-7 24 0,-7 7-15 0,10-3 15 16,-10 3-17-16,15 1 17 0,-5 3-19 0,0-2 22 0,3 3-3 15,0 2 4-15,1-1-3 0,0 3 0 0,0 0-2 16,0-1 4-16,-1 1-3 0,3 2 0 0,-2-1-61 15,3 0-46-15,-2 0-157 0,3 0-88 0,0-2-461 16,-1 1-331-16</inkml:trace>
  <inkml:trace contextRef="#ctx0" brushRef="#br0" timeOffset="25653.65">22431 12291 394 0,'0'0'437'0,"0"0"-66"0,11 6-63 15,-11-6-47-15,0 0-50 0,0 0-43 0,7 8-33 16,-7-8-30-16,0 0-24 0,0 0-19 0,0 0-10 16,7 6-19-16,-7-6-41 0,0 0-87 0,0 0-39 15,0 0-146-15,0 0-87 0,0 0-175 0,0 0-49 16</inkml:trace>
  <inkml:trace contextRef="#ctx0" brushRef="#br0" timeOffset="27579.68">22323 8565 113 0,'0'0'157'0,"9"3"-38"0,-9-3-48 15,0 0-17-15,0 0-24 0,0 0-9 0,8 7-11 0,-8-7 7 16,0 0-11-16,4 12 9 0,-4-12-15 15,2 10 5-15,-2-10-5 0,2 16 0 0,-2-16 2 0,1 21 8 16,0-9-12-16,0 0 18 0,1 0 4 0,0 0 2 16,1 0-11-16,0-1 15 0,0 1 31 0,1-3-8 15,0 2 10-15,2-2 15 0,-1 1 7 0,0-3 11 16,0 1 33-16,-5-8-6 0,14 10-5 16,-14-10-15-16,17 5-20 0,-17-5-16 0,23-3 22 0,-10 1-18 15,2-3-10-15,0-3-9 0,4 0-15 0,-1-5-6 16,5-1-5-16,0-2-2 0,0-2 3 0,4-6-14 15,0 0 4-15,1-2-2 0,1 1 1 0,0-3-23 16,1 2 15-16,0-2-15 0,1 2 29 16,0-2-28-16,-1 2 25 0,0 0-26 0,-1 0 23 0,0 2 6 15,-2 0-13-15,-1 1-10 0,-4 5 13 0,-1-1-3 16,0 3 3-16,-5 1 4 0,0 0 41 0,-1 1-9 16,0 2-11-16,-4 0-11 0,1 1-6 0,-1 3 1 15,-2-1 1-15,-2 1-9 0,1 1 2 0,0 0-5 16,-8 7 2-16,11-12-4 0,-11 12-8 0,10-8 7 15,-10 8-2-15,8-6 1 0,-8 6-3 0,6-8-1 16,-6 8 2-16,0 0-6 0,9-9-1 0,-9 9 7 16,0 0-1-16,0 0 1 0,8-7-2 0,-8 7 0 15,0 0 1-15,0 0 1 0,0 0 1 0,0 0-2 16,0 0-12-16,0 0 24 0,0 0-3 0,0 0-49 16,0 0-43-16,0 0-22 0,-3 11-3 0,3-11-33 15,-4 9-45-15,4-9 6 0,-4 11-7 0,4-11-19 16,-6 13-174-16,6-13 163 0</inkml:trace>
  <inkml:trace contextRef="#ctx0" brushRef="#br0" timeOffset="29116.37">8306 8826 75 0,'0'0'152'0,"0"0"-19"0,-10-9-26 0,10 9 12 16,-7-9 7-16,7 9-6 0,-7-9-7 0,7 9-6 15,-8-9-4-15,8 9 3 0,-8-9-18 16,8 9-15-16,-6-7-17 0,6 7-6 0,-7-8-3 0,7 8-10 15,0 0 1-15,-7-9-4 0,7 9-3 0,0 0-4 16,-7-7-9-16,7 7-3 0,0 0-3 0,0 0-11 16,0 0-7-16,-7-7-5 0,7 7 1 0,0 0 0 15,0 0 0-15,0 0 6 0,0 0 2 0,-6 8-3 16,6-8 3-16,-1 10 2 0,1-10 0 0,0 15-3 16,0-15 6-16,0 17 0 0,0-17-3 0,2 17 4 15,-2-17-2-15,3 16 2 0,-3-16-5 0,4 15 16 16,-4-15 3-16,7 13 10 0,-7-13 28 0,7 10-21 15,-7-10 52-15,13 6-29 0,-13-6 36 0,22-1-38 16,-7-2 37-16,6-3-28 0,3-3 6 0,3-1-32 0,3-3 8 16,4-5-16-16,1 0 0 0,1-3-22 0,1 0 19 15,2-1-22-15,-2-2 11 0,1 0-15 16,0 1 13-16,-2-2-16 0,1 2 13 0,-2 1-12 16,-1-2 10-16,-3 4-11 0,-2-1 10 0,-4 5-7 0,-4 0-4 15,-2 2 21-15,-2 3 15 0,-2 0-5 0,-3 1-6 16,1 1-3-16,-2-1-2 0,0 1-4 0,-2 0-11 15,0 1 3-15,-2 1 1 0,1 0-6 0,-8 7 3 16,12-11 3-16,-12 11-3 0,9-8-6 0,-9 8 0 16,9-9 6-16,-9 9-4 0,6-6-3 0,-6 6 11 15,0 0-15-15,8-7 5 0,-8 7 3 16,0 0-3-16,7-6-4 0,-7 6 7 0,0 0 1 0,0 0-5 16,6-7 0-16,-6 7-2 0,0 0 2 0,0 0 6 15,0 0-9-15,0 0 17 0,0 0-9 0,0 0-6 16,0 0 2-16,0 0-10 0,0 0-72 0,0 0-51 15,0 0-43-15,0 0-46 0,0 0 1 0,0 0-54 16,12 6-257-16,-12-6-39 0</inkml:trace>
  <inkml:trace contextRef="#ctx0" brushRef="#br0" timeOffset="49995.9">18267 2644 138 0,'0'0'203'16,"-14"-6"-46"-16,14 6-39 0,-15-5 2 0,15 5-19 15,-13-5-12-15,13 5-5 0,0 0-2 0,-13-5-2 16,13 5-11-16,0 0-18 0,0 0-10 0,7-10-6 16,3 5-5-16,7-1 2 0,12-2 12 0,11-3 9 0,5 1 10 15,7-2-13-15,14-3 6 0,5 1-24 16,5 1 10-16,3-2 16 0,2 2-24 0,2 0 10 15,0 1-14-15,1 0 17 0,0 2-12 0,-2-1 15 0,1 2-20 16,-1-1 20-16,-1 2-32 0,-1 0 18 0,-2-1-28 16,-3 2 10-16,-2-2-10 0,-3 1 23 15,-14 0-29-15,-1 0 30 0,-3 0-34 0,-6 0 29 16,-8 2-32-16,-5 0 50 0,-6 2-25 0,-5 0 55 0,-4-1-13 16,-3 1-17-16,-3-1-14 0,-4 1-10 0,-8 4-1 15,4-10-3-15,-4 10-1 0,-12-11-4 16,-2 4 3-16,-6-2-10 0,-7 0-3 0,-4 0-33 0,-2 0 39 15,-7-1-35-15,-1 0 34 0,0 0-30 0,0 0 38 16,1 1-39-16,5 0 40 0,4 1-33 0,0 0 21 16,5 1-22-16,3 1 45 0,5-1-42 0,1 1 34 15,4 0-46-15,4 1 44 0,9 5-39 0,-11-10 36 16,11 10-34-16,0 0 32 0,11-9-30 0,0 7 30 0,3 1-34 16,6 1 41-16,2 2-48 0,5-1 51 0,3 1-32 15,4 2 31-15,0 1-36 0,1 0 37 16,0 1-40-16,0 1 45 0,-1 1-13 0,-2-1-2 0,-2 1 0 15,-1 2-9-15,-5-2 5 0,-3 1-1 16,-1 1 1-16,-2 1-5 0,-4-1-39 0,0 0 44 16,-4 1 1-16,0-1-34 0,-3 0 41 0,-2 1-37 0,-1-1 36 15,-2 0-36-15,-1 1 35 0,-1-11-41 0,0 20 44 16,0-20-36-16,-4 21 45 0,1-11-47 0,-1 0 41 16,1 0-47-16,-2-1 47 0,-1 1-35 0,2 0 34 15,-1-2-37-15,0 2 36 0,0-1-35 0,-3 0 41 16,2 0-48-16,0-2 21 0,0 2-61 0,0-1-3 15,-1-2-43-15,2 2-28 0,-1-2-40 0,6-6-27 16,-10 11-18-16,10-11-6 0,-10 8-28 0,10-8-111 16,-9 9 176-16</inkml:trace>
  <inkml:trace contextRef="#ctx0" brushRef="#br0" timeOffset="52597.03">19925 512 490 0,'0'0'382'16,"0"0"-50"-16,0 0-80 0,0 0-55 0,0 0-39 0,0 0-22 15,-8 7-29-15,8-7-8 0,0 0-61 0,0 0 25 16,0 0-41-16,-4 12 14 0,4-12-25 16,-6 19 23-16,3-4-17 0,-2 3-2 0,-1 4-2 0,-1 6 7 15,-2 2-9-15,2 1 12 0,-2 1 2 0,0 5-32 16,-1 0 8-16,4-4 10 0,-1 0 0 0,2-3-7 15,0 4 3-15,0-1-3 0,2-1-7 0,0-1 1 16,1-5 8-16,0 0 5 0,1-2 38 0,0-2-51 16,0-2 41-16,0-2-60 0,1-3 54 0,-1 0-46 15,1-2 40-15,-1-2-40 0,1-11 50 0,-1 20-28 16,1-20 55-16,-2 14-36 0,2-14 57 0,0 0-27 16,-2 13 36-16,2-13-57 0,0 0 32 0,-5-10-51 15,5 10-12-15,-7-19-14 0,4 5 0 0,1-5 17 16,1-5-17-16,2 0 11 0,0-3-7 0,2-4 12 15,2-2-16-15,2 1 5 0,0 0-13 0,0 0 14 16,0 3 0-16,2 0 0 0,-3 7 5 0,0 3-4 16,-1 0-2-16,0 4-1 0,-2 1 0 0,2 2 3 15,-2 1-13-15,1 3 6 0,-1-3 15 0,-3 11-11 16,6-14-9-16,-6 14 14 0,7-8-7 0,-7 8-1 16,13 0 3-16,-13 0-8 0,16 11 18 0,-6-1-9 15,1 6 4-15,0 0-1 0,-1 3 4 0,-1 2 8 16,0 5-5-16,1 0 7 0,-2 0-9 0,-1-4 1 0,0 0-8 15,1-1 11-15,-1 0 1 0,0-4-8 0,-1-2 3 16,-1-1-5-16,1-1 0 0,-1-2 14 0,-2-2 0 16,-3-9-12-16,8 16 11 0,-8-16 9 0,8 7-18 15,-8-7-5-15,0 0 3 0,17 0-2 0,-17 0-2 16,14-8 10-16,-6-2-8 0,1 2 0 0,0-4 0 16,0-3-3-16,1-4 9 0,0 0-4 0,0-5-12 15,2-1 4-15,-2 1-3 0,-2 6-3 0,1-1 14 16,-2 5-5-16,-2 0-3 0,-1 3-4 0,-1 1 0 15,-3 10 7-15,7-13-10 0,-7 13 5 0,5-10-10 16,-5 10 9-16,0 0 17 0,0 0-15 0,0 0-3 16,9 10 11-16,-9-10 9 0,5 13-8 0,-2-3-5 15,0 2 1-15,0 0-1 0,2 3 11 0,-1 1-7 16,0-1 2-16,-1 2 0 0,0 0-4 0,0 1-4 16,-1 0 14-16,0 1-7 0,-1 0 12 0,1-1 6 15,0 0-5-15,1-2 16 0,0 1-86 0,0-1-23 16,0-1-96-16,-1-4-67 0,3 0-65 0,-1-1-48 15,1-2-257-15,2-2-124 0</inkml:trace>
  <inkml:trace contextRef="#ctx0" brushRef="#br0" timeOffset="52944.92">20602 783 218 0,'-7'-8'119'0,"7"8"15"0,0 0-69 16,0 0 36-16,-8 6-73 0,8-6 38 0,0 0-59 16,-1 11 41-16,1-11-46 0,7 10 50 15,-7-10-16-15,11 12 36 0,-3-7-45 0,-8-5 39 0,17 8-16 16,-17-8 40-16,17 3-38 0,-17-3 55 0,18 0-17 16,-18 0 60-16,20-7-22 0,-12 3 4 0,0-3-25 15,-1-2-17-15,2 0-20 0,-3-3-11 0,0-1-14 16,-2-1 1-16,0-2-6 0,-2 3 8 0,-1-4-20 15,0 4-2-15,-1 0-4 0,-1 1-7 0,0 1-10 16,-1 1 9-16,2 10-14 0,-4-19 8 0,4 19-12 16,-7-10 3-16,7 10-8 0,-13-4 11 0,13 4-2 15,-18 0 0-15,8 4 9 0,0 1 1 0,0 0-14 16,-1 2-30-16,0 3-42 0,1 0-72 0,1 1-15 16,0 2-51-16,1 1-59 0,1 1 12 0,2 0-151 15,-2 0 128-15</inkml:trace>
  <inkml:trace contextRef="#ctx0" brushRef="#br0" timeOffset="53297.88">20720 996 89 0,'0'0'126'0,"-6"6"16"0,6-6-74 0,-8 11 18 15,8-11-65-15,-7 11 42 0,7-11-48 0,-6 14 46 16,6-14-66-16,-2 14 53 0,2-14-50 0,0 15 38 15,0-15-24-15,4 16 66 0,-1-7-28 0,-3-9 55 16,9 16-53-16,-2-9 58 0,-1-1-6 0,1-1-13 16,0 1 33-16,-7-6-15 0,17 6 13 0,-17-6-22 15,17 3-4-15,-17-3 6 0,17-1-12 0,-17 1-3 16,16-5-12-16,-16 5-7 0,16-10-12 0,-9 2-11 16,-1 0-1-16,0-2-7 0,-1 0-24 0,-1-2 2 15,-1 1-4-15,-1 1-6 0,-2 10 10 0,3-20-3 16,-3 20-8-16,0-16 0 0,0 16-1 0,-3-15 3 15,3 15-8-15,-9-11 4 0,9 11-3 0,-15-10 1 16,15 10-3-16,-18-4-12 0,18 4 13 0,-20 0 5 16,20 0-6-16,-22 3 3 0,22-3-9 0,-18 7-25 15,18-7-50-15,-16 8-58 0,16-8-92 0,-9 9 4 0,9-9-46 16,-4 8 12-16,4-8-148 0,0 0 126 0</inkml:trace>
  <inkml:trace contextRef="#ctx0" brushRef="#br0" timeOffset="53806.71">21212 565 74 0,'7'-21'346'0,"-1"2"-71"0,-1 4-36 0,-1-1-32 16,1 3-47-16,-3 2-29 0,0 1-42 0,-2 10-17 15,4-15-12-15,-4 15-12 0,0 0-14 0,0 0-10 16,0 0 5-16,-6 9-6 0,3 2 19 0,-4 3-27 15,2 5 12-15,-2 3 6 0,-1 4 3 0,-1 3-8 16,1 2-11-16,1 1-2 0,-1 0 2 0,1 0-9 16,1 2-26-16,1 0 43 0,1-1-26 0,-1 1 15 15,2-1-2-15,0-1-4 0,1-1 0 0,-1-1 4 16,3-4-1-16,0 1-6 0,0 1 7 0,3-3 11 16,-2-3-22-16,0-2-5 0,1-1 16 0,-1-3 2 0,1 1-8 15,-1-5-5-15,0 1 1 0,1-3 5 16,-1 1-3-16,-1-11 2 0,2 17 6 0,-2-17-14 15,1 13 11-15,-1-13-6 0,1 12 0 0,-1-12-8 16,0 0-10-16,2 15 27 0,-2-15-9 0,0 0 4 16,0 11-4-16,0-11-6 0,0 0 0 0,0 0 6 15,1 13-5-15,-1-13 7 0,0 0-8 0,0 0-3 16,0 0 18-16,0 0-20 0,1 11 6 0,-1-11 7 0,0 0 1 16,0 0 2-16,0 0-16 0,0 0 15 0,0 0-4 15,0 0-14-15,0 0 20 0,0 0-2 16,4 9-2-16,-4-9-2 0,0 0-6 0,0 0 6 0,0 0 4 15,0 0-2-15,0 0-4 0,0 0 8 0,0 0-4 16,0 0-5-16,0 0 8 0,0 0 3 0,13-2 4 16,-13 2-15-16,0 0 29 0,9-3-32 0,-9 3 35 15,0 0-36-15,0 0 35 0,10-6-65 16,-10 6 0-16,0 0-66 0,0 0-21 0,9-5-56 0,-9 5-11 16,0 0-40-16,0 0-25 0,2-11-153 0,-2 11 136 15</inkml:trace>
  <inkml:trace contextRef="#ctx0" brushRef="#br0" timeOffset="56861.24">19716 1689 139 0,'0'0'151'0,"-1"-12"17"16,1 12-36-16,0 0-26 0,0-14-11 0,0 14-5 16,-1-12-3-16,1 12 5 0,0-13 11 0,0 13-24 15,0-15-12-15,0 15-16 0,1-15 2 0,-1 15 4 16,1-12 1-16,-1 12-11 0,0 0 1 0,0-14-28 15,0 14-12-15,0 0-9 0,0 0-4 0,0 0 5 16,0 0-4-16,0 0 6 0,0 0 2 0,0 0-4 16,-2 12 3-16,1-1-9 0,-1 3 9 0,0 1 0 15,0 3 5-15,0 0-8 0,0 0 5 0,-1 2 3 16,1 2-2-16,0 0 4 0,-2 0-3 0,2 0-3 16,-1-2 0-16,0-2-4 0,1 0 21 0,0-1-11 15,0-2 5-15,1-1-10 0,-1-3 6 0,0 1-2 16,2-12-4-16,-2 19 3 0,2-19 8 0,-1 15-1 15,1-15 60-15,0 0-21 0,-2 14 34 0,2-14 7 16,0 0 17-16,0 0-67 0,0 0 33 0,0 0-49 16,9-11 27-16,-9 11-48 0,12-13 49 0,-4 6-69 15,0-3 6-15,1 3-5 0,1 0 7 0,0 0 0 16,0 2-6-16,-1-1 7 0,1 1 1 0,0 2-9 16,1-2 6-16,1 2 6 0,0 0-1 0,1 2 3 15,-1 0-8-15,-12 1 0 0,25 1 1 0,-14 1-4 16,1 2 5-16,-2-1 9 0,-1 2 26 0,-1 1-36 0,1 1 35 15,-3 1-48-15,-2 0 41 0,-4-8-27 0,5 19 34 16,-5-19-41-16,-1 18 41 0,-2-8-44 0,0 0 39 16,-3 1-50-16,1-3 47 0,-4 2-35 15,0-1 34-15,-1 0-34 0,-2-1 32 0,0-1-38 16,-3 0 39-16,2-1-38 0,0-1 42 0,-2 0-38 0,2-1 38 16,-2 0-46-16,1-2 34 0,1 1 5 0,0 0-1 15,2 0 1-15,11-3-6 0,-21 3-2 0,21-3-6 16,-16 2-18-16,16-2-38 0,-12-1-110 0,12 1-34 15,-9-4-46-15,9 4-27 0,0 0-13 0,-4-13-176 16,4 13 64-16</inkml:trace>
  <inkml:trace contextRef="#ctx0" brushRef="#br0" timeOffset="57095.81">20123 1755 315 0,'15'-7'288'0,"-15"7"-71"15,9-3-62-15,-9 3-27 0,0 0-31 0,0 0-26 16,0 0-21-16,0 0-2 0,14 1-11 0,-14-1-9 16,0 0-4-16,0 0-6 0,-1 17 3 0,1-17-4 15,-2 14-5-15,2-14 0 0,-3 19-6 0,3-19 6 0,-2 23-2 16,1-11-3-16,-1 1-1 0,1 0 1 16,-1-1 3-16,-1 2-8 0,1 1 13 0,-1 0 3 0,0-1-6 15,0 0 16-15,0-3-20 0,1 0-14 16,2-11-47-16,-3 19-58 0,3-19-38 0,2 13-17 0,-2-13-21 15,5 10-129-15,-5-10 226 0</inkml:trace>
  <inkml:trace contextRef="#ctx0" brushRef="#br0" timeOffset="57412.36">20254 1652 78 0,'-8'-6'119'0,"8"6"-31"0,0 0-14 15,0 0-32-15,0 0-6 0,-13 0-6 0,13 0-8 16,0 0-2-16,0 0 1 0,0 0-1 0,0 0 22 16,0 0 3-16,-8 5 15 0,8-5 17 0,0 0-5 15,0 0 44-15,0 0 9 0,0 0 8 0,0 0 28 16,0 0 5-16,0 0-8 0,0 0-33 0,0 0-19 16,0 0 33-16,3-13-48 0,-3 13 33 0,0 0-69 15,1-17 25-15,-1 17-50 0,0-13 35 0,0 13-48 16,-2-13 37-16,2 13-35 0,-2-12 37 0,2 12-52 15,-3-10 27-15,3 10-39 0,-5-9 41 0,5 9-58 16,-6-6 50-16,6 6-48 0,0 0 49 0,-14-5-54 16,14 5 24-16,-12 4-73 0,12-4 20 0,-14 7-66 15,14-7-24-15,-12 12-28 0,5-5-25 0,1 2-21 16,1 1-20-16,0 0-218 0,1-1 63 0</inkml:trace>
  <inkml:trace contextRef="#ctx0" brushRef="#br0" timeOffset="57895.69">20433 1717 150 0,'0'0'308'16,"0"0"-65"-16,7-7-52 0,-7 7-45 0,0 0-33 16,0 0-25-16,0 0-25 0,6-7-9 0,-6 7-12 15,0 0-6-15,0 0-19 0,1 14 7 0,-1-14-6 16,0 17-2-16,0-17-6 0,-2 21-1 0,2-9 4 15,-1 1-5-15,1-1 2 0,-1 2-4 0,1 0-6 16,0-1 10-16,0 0-9 0,0 0 4 0,1-1 9 16,-1 0-11-16,1 0 8 0,-1-12-11 0,1 19 9 15,-1-19 0-15,1 16 2 0,-1-16 36 0,0 12 78 16,0-12 4-16,0 0 54 0,2 15-54 0,-2-15 22 16,0 0-64-16,0 0 26 0,0 0-65 0,10-4 33 15,-10 4-62-15,8-12 37 0,-8 12-55 0,8-17 47 16,-2 8-47-16,1-3 32 0,0 3-50 0,1-2 55 15,-2 2-59-15,-1 0 55 0,2 1-52 0,0-1 43 0,-1 1-52 16,0 0 53-16,0 2-50 0,-6 6 47 0,12-13-54 16,-12 13 54-16,8-9-48 0,-8 9 46 0,13-9-46 15,-13 9 42-15,20-7-43 0,-9 4 48 16,3 1-45-16,-1-1 51 0,2 0-59 0,-2 3 50 16,1 0-44-16,1 0 27 0,-3 3-24 0,1 0 54 0,-1 1-47 15,-2 0 38-15,2 3-43 0,-1 0 48 16,-1 2-50-16,-3 0 51 0,-1 1-44 0,-2 1 43 0,-1-3-53 15,-2 4 46-15,-1-12-40 0,-1 23 33 0,-1-12-32 16,0-1 30-16,-1 2-68 0,1-2 2 0,-1-1-93 16,3-9-33-16,-4 18-62 0,4-18-52 0,-4 13-27 15,4-13-184-15,0 0 0 0</inkml:trace>
  <inkml:trace contextRef="#ctx0" brushRef="#br0" timeOffset="58363.68">21266 1788 359 0,'5'-11'353'0,"-1"0"-34"0,-2 2-29 0,1-2-84 0,-3 11 44 16,2-16-60-16,-2 16 22 0,2-14-84 0,-2 14 0 16,1-11-59-16,-1 11 30 0,0 0-65 15,-3-14 37-15,3 14-56 0,-8-5 35 0,8 5-57 16,-15-2 57-16,15 2-65 0,-22 5 46 0,7 0-48 0,1 1 48 15,-2 2-45-15,0 1 34 0,-2 1-38 16,1 1 60-16,1 1-63 0,0 2 48 0,2-1-51 16,-1 0 48-16,1 0-41 0,2 0 47 0,2-1-50 0,1 0 53 15,1 0-59-15,2-1 51 0,0-3-52 0,2 1 44 16,4-9-26-16,-4 16 33 0,4-16-43 0,4 11 39 16,-4-11-38-16,12 9 33 0,-12-9-51 0,14 4 42 15,-14-4-46-15,18-1 49 0,-18 1-39 0,20-6 40 16,-9 0-46-16,0 0 51 0,-1-1-45 0,0-4 46 15,0 2-33-15,-2-2 38 0,1-1-50 0,-3 1 49 16,1 0-30-16,-2 2 41 0,-5 9-35 0,7-16 38 16,-7 16-45-16,9-13 38 0,-9 13-37 0,5-9 44 15,-5 9-56-15,6-9 39 0,-6 9-47 0,0 0 47 16,5-8-52-16,-5 8 53 0,0 0-42 0,0 0 32 16,5 6-27-16,-5-6 40 0,1 12-41 0,-1-12 45 15,0 13-45-15,0-13 48 0,-1 20-44 0,1-20 43 16,-1 22-59-16,1-22 12 0,0 20-92 0,0-20-63 15,0 22-86-15,0-22-73 0,3 19-269 0,-3-19-114 0</inkml:trace>
  <inkml:trace contextRef="#ctx0" brushRef="#br0" timeOffset="59294.57">21302 1770 183 0,'1'-12'285'0,"0"0"-13"0,-1 12 19 0,5-19-13 15,-2 9-97-15,1 1 6 0,2 0-64 0,3-1 10 16,0 2-71-16,1 0 21 0,2 1-46 0,-1 1-11 16,0 3-8-16,2 0 4 0,-13 3-10 0,24 2-3 15,-13 1 3-15,-1 2 4 0,2 2-9 0,-2 2-10 16,-1 2 7-16,0-1-4 0,-2 2-2 0,0 2 8 16,-1 0-2-16,-2 2 5 0,-1-2-4 0,-1 3-5 15,1 0 3-15,-3-1 9 0,0 1 24 0,-3 0-33 16,0-1 24-16,0 1-34 0,-1-3 33 0,0 1-39 15,-2-1 43-15,1-3-50 0,1 0 49 0,-1-1-28 16,5-10 33-16,-6 15-33 0,6-15 42 0,-5 10-49 16,5-10 42-16,0 0-42 0,0 0 34 0,0 0-46 15,0 0 36-15,4-18-38 0,2 8 8 0,1-1-2 16,2-3 10-16,2-2 7 0,4-1-10 0,0-2 2 16,3-1-7-16,1 1 5 0,1-1-3 0,1 1 12 0,-1 1-2 15,1 0-6-15,0 1 5 0,-4 3-2 16,0 2-5-16,-3 0-3 0,-2 4 11 0,-1-2 0 15,-3 4-5-15,0 0-3 0,-8 6-1 0,12-7 3 16,-12 7-2-16,0 0 5 0,0 0 0 0,14 2 1 0,-14-2 4 16,0 0-4-16,4 15-3 0,-4-15 7 0,0 15 3 15,0-15-1-15,-2 18 4 0,2-18-5 0,-1 22-3 16,1-22-1-16,0 22 3 0,1-10-6 16,1 0 7-16,-1 1 1 0,1-1 1 0,0 0 33 0,0 0-39 15,1 0 40-15,1-1-45 0,0-1 38 0,0 0-43 16,1-2 40-16,1-1-35 0,-6-7 35 0,12 11-47 15,-12-11 49-15,17 4-39 0,-17-4 29 0,18-2-35 16,-8-1 34-16,1-3-41 0,1-2 40 0,0-2-46 16,0-2 4-16,-1-4 47 0,0 0-44 0,-1-1 5 15,-1 1 36-15,-1 1-33 0,-1 1 35 0,-1-1-40 16,-1 2 44-16,-1 0-42 0,-1 3 64 0,2 0-45 16,-5 10 45-16,6-19-64 0,-6 19 47 0,5-11-40 15,-5 11 40-15,3-12-39 0,-3 12 26 0,0 0-44 16,4-13 47-16,-4 13-52 0,0 0 42 0,0 0-27 0,0 0 38 15,0 0-38-15,0 0 33 0,-5 15-45 0,1-4 8 16,0 4 16-16,0 2 33 0,-2 3-47 16,1 3 38-16,1 2-34 0,-1 6 36 0,1 3-31 15,2 0 32-15,0 2 4 0,1 3-5 0,1 8-5 0,2-1-1 16,1 2-3-16,-1 1 0 0,2 1-10 0,0 1 9 16,0-1-3-16,-1 0 2 0,1 0-3 15,0-2 1-15,-2-1-12 0,-1 1 4 0,0-3 11 0,-2-7-5 16,-2 0 8-16,1-1-9 0,-3-1 9 0,0-4-6 15,-1-2 0-15,-1-2-4 0,2-5 4 0,-3-3-1 16,2-1 8-16,0-2 8 0,-1-4 42 0,0-3-11 16,-2-2 9-16,0-3-28 0,-1-2 48 0,10-3-41 15,-23 1 36-15,10-3-20 0,0-3 43 0,0-1-34 16,0-1 63-16,3-1-43 0,-2-3-21 0,4-1-10 16,0-2-12-16,2-1-12 0,1-1-10 0,1-3 0 15,2-3-7-15,1 1-6 0,3-4 2 0,1-1-16 16,2-5 9-16,3 0-1 0,3-6-4 0,1 2 0 15,2 0-3-15,1 1 0 0,-2 1-8 0,1 7 12 0,-1 1-4 16,-2 0 3-16,2 2-1 0,-2 3 0 16,-1 1-2-16,0 1-7 0,0 1-5 0,-2 1-46 15,1 1-77-15,-1 1-41 0,-1 0-22 0,2 1-50 0,0 1-37 16,-3-1-46-16,2 0-77 0,0 1-321 0,1-2-234 16</inkml:trace>
  <inkml:trace contextRef="#ctx0" brushRef="#br0" timeOffset="59716.5">22301 1932 154 0,'0'0'170'0,"0"0"-47"16,0 0-34-16,0 0-23 0,-10 4-13 0,10-4-8 0,0 0 2 15,0 0-18-15,-7 6-8 0,7-6-7 0,0 0 2 16,0 0 1-16,0 0-2 0,0 0-3 0,0 0 11 15,0 0 17-15,-5 9 30 0,5-9 33 0,0 0 30 16,0 0 10-16,0 0 9 0,0 0 39 0,0 0-59 16,0 0 21-16,0 0-64 0,0 0 9 0,7-9-58 15,-7 9 35-15,0 0-54 0,5-9 35 0,-5 9-49 16,0 0-8-16,4-10 2 0,-4 10 3 0,0 0-7 16,0 0-1-16,0 0-7 0,3-9 3 0,-3 9 4 15,0 0 3-15,0 0-3 0,0 0 0 0,0 0 6 16,0 0 29-16,0 0-33 0,0 0 35 0,-10 6-47 0,10-6 40 15,0 0-40-15,0 0 35 0,0 0-27 16,-8 7 26-16,8-7-39 0,0 0 43 0,0 0-43 16,0 0 38-16,0 0-36 0,0 0 34 0,0 0-37 0,-4 9 49 15,4-9-51-15,0 0 49 0,0 0-51 0,0 0 40 16,0 0-41-16,0 0 48 0,0 0-42 0,0 0 31 16,0 0-28-16,0 0 33 0,0 0-37 0,0 0 15 15,0 0-61-15,0 0-27 0,0 0-51 0,0 0-13 16,0 0-33-16,0 0-22 0,0 0-66 0,0 0-134 0,0 0 128 15</inkml:trace>
  <inkml:trace contextRef="#ctx0" brushRef="#br0" timeOffset="80427.19">20078 4028 135 0,'-8'-8'282'0,"-1"2"-50"0,2-1-40 0,0 2-47 15,7 5-12-15,-12-10-19 0,12 10-12 0,-11-8-44 16,11 8 24-16,-7-6-14 0,7 6 9 16,0 0-30-16,-6-8-9 0,6 8-15 0,0 0 4 0,0 0-25 15,0 0 25-15,12-7-8 0,1 5 20 0,5 0-9 16,8 0 39-16,5 1-5 0,6-2 13 0,5 0-1 15,5-1-15-15,2 2-23 0,0 0 3 16,-1 0-6-16,-7 0-9 0,1 2-10 0,-5-3 1 0,-1 2-14 16,-7-1-17-16,-2 1-22 0,-5-1-33 0,-1 1-38 15,-2 1-22-15,-5-1-6 0,1-1-11 0,-15 2-18 16,21-2-22-16,-21 2-21 0,14-3 16 0,-14 3-127 16,0 0 226-16</inkml:trace>
  <inkml:trace contextRef="#ctx0" brushRef="#br0" timeOffset="80610.3">20540 3929 98 0,'-9'8'146'16,"-1"-1"-25"-16,3 3-33 0,-1 2-18 0,1 1 3 15,-2 4-6-15,0 2-16 0,1 1-6 0,1 1 0 16,-1 1-9-16,0 5-2 0,-1 0-10 0,1 0 2 0,1 0-6 16,0 0-1-16,1-4-2 0,-1 2-4 15,1-1-1-15,0 0-2 0,1-1 11 0,1-1-12 16,-1 0 2-16,1-2-1 0,-1-3 10 0,2-1 1 15,1 0-4-15,0-4-29 0,0 1-67 0,0-2-67 0,2-11-132 16,1 16 270-16</inkml:trace>
  <inkml:trace contextRef="#ctx0" brushRef="#br0" timeOffset="80982.14">20632 4286 193 0,'0'0'231'16,"-1"-11"-59"-16,1 11-45 0,0 0-27 0,0 0-21 16,-6 10-14-16,6-10-12 0,-5 16-14 0,0-6 0 15,3 2-12-15,-1 1-1 0,1 3-7 0,0-1 0 16,1-2-5-16,1 0-2 0,1 1 5 0,1-1-2 16,0-1-9-16,1-2 2 0,0-1 8 0,3 0 20 15,0-2 29-15,2-1 10 0,1-1 20 0,2-1-20 16,1-2 51-16,2-2-7 0,-1-2 30 0,1-1-39 15,2-2-7-15,-2-1-23 0,1-2 18 0,-1-3 10 16,1-2-30-16,-2 0-15 0,-1-4-16 0,-2 0 18 0,-1-1-15 16,0 0-9-16,-4 3-6 0,0 0-11 15,-2 3-1-15,0 2-25 0,-3 10 21 0,0-17-7 16,0 17-3-16,-6-15-5 0,6 15-5 0,-14-9 0 0,14 9 7 16,-17-3-5-16,17 3 2 0,-21 0 1 15,10 2-6-15,-1 0-3 0,1 3 2 0,1-1-20 0,-1 1-24 16,1 0-29-16,2 0-34 0,-1 1-33 15,9-6-56-15,-14 9-39 0,14-9-6 0,-6 7-17 0,6-7-255 16,0 0-12-16</inkml:trace>
  <inkml:trace contextRef="#ctx0" brushRef="#br0" timeOffset="81276.37">21101 4014 238 0,'2'-16'393'0,"-2"16"-88"0,1-11-18 16,-1 11-74-16,0 0-40 0,1-14-43 0,-1 14-27 16,0 0-27-16,0 0-13 0,0 0-15 0,0 0-9 15,0 0-3-15,-3 23-7 0,1-6-6 0,0 0 2 16,1 6-2-16,-3 3-1 0,1 6-1 0,-1 2 3 16,0 1 4-16,-2 6-32 0,1 1 35 0,-1 0-32 15,0 1 26-15,1 0-26 0,-3 0 27 0,2-2-5 0,0 1-4 16,-1-2-2-16,1 0-2 0,0-7-2 0,1 0 0 15,-1-1 1-15,3-1-1 0,-1-4 1 0,1-2 0 16,1-3-24-16,1-2-6 0,0-4-57 16,1 1-64-16,1-5-53 0,2-1-55 0,0-2-60 0,-3-9-171 15,11 9 37-15</inkml:trace>
  <inkml:trace contextRef="#ctx0" brushRef="#br0" timeOffset="81526.21">21121 4509 329 0,'1'-23'289'0,"2"-2"-57"0,0 0-27 0,2 0-42 16,1-1-36-16,4 0-39 0,-2 5-13 0,2 0-16 16,1 2-11-16,-1 3-21 0,-2 2 2 0,-1 3-17 15,1 0 6-15,0 4-18 0,-2 0 10 0,-6 7-6 16,13-4 3-16,-13 4-9 0,12 1 16 0,-12-1-14 16,11 10 12-16,-11-10-2 0,10 16-2 0,-7-6 3 15,0 3 5-15,-1 0-3 0,-1-1-1 0,-2 4 1 16,-1 0-35-16,-2 0 45 0,-1 0-37 0,-3 3 38 15,0-1-41-15,-1-1 39 0,-3 1-31 0,1-2 30 16,-1-1-1-16,-3 0-3 0,1-1 1 0,-2-2 0 16,1 0 0-16,1-4-5 0,2-1-42 0,-1-2-61 15,2-1-96-15,11-4-83 0,-18 0-169 0,18 0 90 0</inkml:trace>
  <inkml:trace contextRef="#ctx0" brushRef="#br0" timeOffset="81744">21378 4162 191 0,'0'0'237'0,"12"-5"-61"0,-12 5-45 0,0 0-18 0,14 3-19 16,-14-3-22-16,9 10-8 0,-5-1 2 0,1 0-14 16,-2 3 2-16,1 1-16 0,-2 2-1 0,-1 0-6 15,0 1-6-15,-2-1 1 0,0 2-5 0,-1-3-4 16,0 2-1-16,0 1 3 0,-1-2 1 0,1-1-34 15,-2-2 6-15,2 0-72 0,0-2-17 0,2-10-59 16,-2 16-51-16,2-16-86 0,0 0 249 0</inkml:trace>
  <inkml:trace contextRef="#ctx0" brushRef="#br0" timeOffset="82026.98">21536 3998 20 0,'0'0'163'16,"-9"-4"-37"-16,9 4-23 0,0 0-38 0,0 0-6 16,-13-2-20-16,13 2 7 0,0 0-3 0,0 0-10 0,0 0-16 15,0 0 3-15,0 0 7 0,0 0 20 16,0 0 1-16,0 0 20 0,4 10 23 0,-4-10 29 0,0 0 27 16,0 0-6-16,0 0 39 0,0 0-25 0,12-3-31 15,-12 3-23-15,0 0-22 0,8-9-14 0,-8 9-9 16,7-10 4-16,-7 10-10 0,6-13-10 0,-6 13-2 15,6-13-10-15,-6 13-9 0,3-12-5 0,-3 12-6 16,2-10-9-16,-2 10-4 0,0 0-17 0,-5-7-17 16,5 7-36-16,-12 1-37 0,12-1-21 0,-18 8-29 15,8-3-31-15,-1 2-26 0,0 3-16 0,1-1-161 16,-1 2 149-16</inkml:trace>
  <inkml:trace contextRef="#ctx0" brushRef="#br0" timeOffset="82577.57">21773 4178 116 0,'5'-13'319'16,"-5"13"-57"-16,2-12-34 0,-2 12-15 0,0 0-20 16,-1-16-11-16,1 16-59 0,0 0 0 0,-2-12-48 0,2 12 3 15,0 0-48-15,0 0 24 0,-10-5-28 0,10 5 11 16,-15 6-27-16,6-3 19 0,-1 3-22 0,-2 1 13 15,1 2 0-15,0 0-4 0,0 1-3 16,0 2 0-16,2-2-5 0,-1 4 3 0,1 0-6 0,1 0 5 16,0 0-2-16,3 1 3 0,1 0-2 15,2-1 28-15,1-2-25 0,2 1 18 0,2-1-16 0,2 0 23 16,4 0-23-16,1-2 33 0,1-2-24 0,4 0 18 16,0-2-4-16,4-1 5 0,0-3-10 0,-1 0 14 15,3-4 24-15,-1 1-21 0,5-4-1 0,-1-2-16 16,-1-2-3-16,3-2-13 0,-2-5 2 0,0 1-8 15,0-2 16-15,-3-1 2 0,-2 1-4 0,-3 1 5 16,-2 2 2-16,-1 0 3 0,-4 3-6 0,0-1 0 16,-2 2 4-16,0 1-8 0,-2 1-6 0,-1-1-3 15,-4 9 0-15,5-11-12 0,-5 11 2 0,5-12 1 16,-5 12-1-16,0 0-3 0,1-13 1 0,-1 13 1 16,0 0-8-16,0 0-3 0,0 0 0 0,-2-11 5 15,2 11-1-15,0 0-1 0,0 0 1 0,0 0-13 16,0 0 16-16,0 0 1 0,1 16 0 0,-1-16 4 0,4 13-4 15,-4-13-1-15,8 18 4 0,-4-9-7 16,2 1 6-16,0 3-3 0,0-1 16 0,2 0-22 16,-2 0 22-16,0 1-21 0,-2-3 13 0,0 1-17 0,-2-1 16 15,1 0-17-15,-3-10 19 0,3 19-20 16,-3-19 23-16,-3 18-16 0,3-18 19 0,-7 16-21 16,2-9 13-16,5-7-15 0,-14 12-8 0,3-6-47 0,-1-1-53 15,-4-1-63-15,1-1-113 0,-3-2-53 0,2-1-379 16,-4 0-230-16</inkml:trace>
  <inkml:trace contextRef="#ctx0" brushRef="#br0" timeOffset="83060.44">19637 3635 80 0,'0'0'341'15,"-6"-15"-89"-15,6 15-75 0,-2-11-30 0,2 11-44 0,0 0-14 16,0 0-35-16,0 0-2 0,0 0-13 0,0 0-2 16,0 0-11-16,7 18 5 0,-4-1 9 0,1 4-11 15,0 6 11-15,0 5-6 0,-1 11-19 16,-1 3 23-16,0 1-2 0,-2 3 7 0,-2 3 3 15,-1 0 16-15,-1 0-13 0,0 1 5 0,-2-1-25 0,1 0 32 16,-1 2-44-16,-1-4 25 0,1 0-34 0,-1-2 26 16,0-2-5-16,0-1 7 0,1-2-17 0,1-5-1 15,0-3 0-15,1-5-4 0,0-3-6 0,2-3-5 16,1-5-67-16,1-2-60 0,0-3-45 0,1-3-57 16,-1-12-52-16,6 15-161 0,-6-15 90 0</inkml:trace>
  <inkml:trace contextRef="#ctx0" brushRef="#br0" timeOffset="83543.95">19683 3918 160 0,'-1'-17'200'0,"3"1"-48"0,-1 1-28 16,4 0-34-16,2 1-25 0,5-1-4 0,2 1-6 15,10-2-8-15,4 2 21 0,10-1 8 0,6 1-2 16,6 2-19-16,14-2-8 0,8 3-3 0,6 2 12 16,8 0 22-16,7 2-9 0,8 1-7 0,7 2 7 15,24-1-10-15,3 2-11 0,5-1-5 0,3 2-25 16,4-1 14-16,-2 1-8 0,2-1 0 0,0 1-5 16,0 2-5-16,-3 0-6 0,-4 2 5 0,-6-1-2 15,-26 2-1-15,-7 0 0 0,-6 1-1 0,-6 0-5 16,-11-1 4-16,-16 1-6 0,-7-1 1 0,-6-2-5 15,-12 2 8-15,-8-2 0 0,-2 1 0 0,-5-1 4 16,-2 0-2-16,-2 1-1 0,-3-2-4 0,-1 1 12 16,-2-1-18-16,-12 0 1 0,23 4-1 0,-14-1 7 15,0 3 6-15,0 1-4 0,-1 3 5 0,-1 2-6 16,-2 3 1-16,1 5 5 0,-3 3 2 0,-1 2 1 16,-1 2-8-16,-2 7-15 0,0 1 27 0,-2 1-3 0,0 1-2 15,-1 5-3-15,1-1 2 0,0-3-1 0,0-1 3 16,1-1-3-16,0 0-16 0,0 1 23 0,-1-3-35 15,1-1 36-15,-1 0-32 0,-1-2 32 0,-1-2-29 16,0 1 14-16,-1-5-7 0,1 0 28 0,0-3-34 16,-4 1 33-16,3-2-25 0,-1 0 27 0,-1-2-23 15,-1-2-26-15,1-1-47 0,0-1-93 0,0-3-24 16,-3 1-62-16,2-3-262 0,-4 1-8 0</inkml:trace>
  <inkml:trace contextRef="#ctx0" brushRef="#br0" timeOffset="83993.15">20012 4936 58 0,'-24'2'158'0,"3"1"-32"16,5-2-49-16,1 1-14 0,4 2-20 0,11-4 5 0,-13 5-11 15,13-5 15-15,0 0-10 0,5 7 25 0,6-6 12 16,7 2 16-16,6-1 2 0,7-1 8 0,10 0 4 16,10-2-3-16,8 1-2 0,5 0-10 15,18-1 13-15,5-2-15 0,5 1-15 0,4 2 9 0,5-1-15 16,3 0 9-16,3 1-2 0,5 1-2 0,21 0-5 15,-20-1-6-15,20 3-8 0,-21-2-32 0,0 0 19 16,1-1-22-16,-1 0 15 0,-1 0-6 0,-2 0-1 16,-2-2-18-16,-3 1 30 0,-5-1-14 0,-6 2-17 15,-4-2 12-15,-7 2 0 0,-4-3-1 0,-17 1-8 16,-4 1-4-16,-4-1 4 0,-12-1-3 0,-3 1-1 16,-3-2 4-16,-7 2-10 0,-1-2-1 0,-3 3 1 15,-4-2 1-15,-1 0-8 0,0 1 7 0,-3-2-4 16,-1 1 5-16,-3 0-3 0,-1 1-24 0,1 0-36 15,-12 2-75-15,16-7-77 0,-16 7-56 0,12-6-47 16,-12 6-270-16,5-10-98 0</inkml:trace>
  <inkml:trace contextRef="#ctx0" brushRef="#br0" timeOffset="84760.08">23607 3838 233 0,'0'0'247'0,"6"-15"-11"0,-6 15-37 0,4-10-37 15,-4 10-44-15,0 0-34 0,3-9-28 0,-3 9-10 16,0 0-10-16,0 0-8 0,0 0-3 0,-5 9-8 16,5-9 2-16,-10 16-7 0,4-4-1 0,-1 0-5 15,1 2-1-15,-2 1 1 0,0 1-7 0,-1 2 10 16,1 0-6-16,1-1 6 0,-1 1-9 0,1-3 8 16,1 0-7-16,-1-1 6 0,0-1-7 0,2-1 8 0,1-2-10 15,-1-2 12-15,1 0 1 0,4-8 51 16,-6 14 26-16,6-14 49 0,-6 9-24 0,6-9-20 15,0 0 27-15,0 0-26 0,0 0-21 0,0 0-18 16,-3-10-8-16,3 10-17 0,4-20-3 0,2 5-6 16,0-3-1-16,2-2-11 0,3-3 2 0,3-1-17 15,-1-1 17-15,2 0-19 0,-1 2 20 0,0-2-17 16,0 2 14-16,-1 4 5 0,-2 0 28 0,-2 3-1 0,2 0-20 16,-3 2 2-16,-1 1-10 0,0 1 0 0,0 2-1 15,-2 2-4-15,-1-1-5 0,0 1-13 0,-4 8 6 16,7-10 10-16,-7 10-9 0,0 0 2 15,0 0-3-15,0 0 6 0,0 0-2 0,5 7-8 0,-5-7 14 16,1 18-4-16,-1-18-1 0,1 25 4 0,0-12 4 16,1 2-7-16,1 2 0 0,1-2-5 0,1 2 8 15,1-3-1-15,1 0 4 0,3-2-3 0,-1 1-1 16,1-4-8-16,2 2 20 0,-1-4-4 0,1-1-15 16,0-2-1-16,-1 0 10 0,-11-4 1 0,23 0 2 15,-23 0-13-15,23-5-9 0,-13 1 23 16,0-1-22-16,3-3 17 0,-2-3-16 0,-1 0 19 0,3-3-6 15,-2 0 4-15,1-2-6 0,-3 3 0 0,-1 0 3 16,0 1-3-16,-1 2-8 0,-1 2 13 0,-1 1-12 16,-5 7 2-16,8-13-6 0,-8 13-4 0,5-8 8 0,-5 8-13 15,0 0 16-15,0 0 1 0,0 0 7 16,0 0-4-16,-4 12 3 0,4-12-3 0,-7 20-4 16,3-7 5-16,0 1 2 0,0 2 0 0,0-1 0 15,-1 3 0-15,0 2-6 0,1 1-2 0,1-3 12 0,0 4-6 16,0-4 6-16,0 1-5 0,1 0 2 0,0 0 0 15,1-1-3-15,1 1 3 0,-2-2-42 0,1 0-25 16,1-1-56-16,1-2-53 0,-1 2-50 0,2-3-46 16,-2-1-60-16,0-1-181 0,1 1-7 0</inkml:trace>
  <inkml:trace contextRef="#ctx0" brushRef="#br0" timeOffset="85610.65">22828 4325 19 0,'0'0'138'0,"-13"5"-31"0,13-5-18 16,-9 4-30-16,9-4-3 0,0 0-16 15,-7 5-4-15,7-5 17 0,0 0 24 0,8 7-13 16,-8-7 4-16,19 2 5 0,-2-2 6 0,4 0 15 0,10 0-5 15,9-2-19-15,11-1 4 0,7 1-6 0,4-1 2 16,17 0-12-16,2 0 6 0,3-1-9 16,4 1 26-16,3-1-11 0,2 3-26 0,2-2-1 0,2 1-8 15,-2 0 8-15,0 0-23 0,-2 1 38 0,-3-2-15 16,-3 3-5-16,-2-3-7 0,-4 2-8 0,-5-1 0 16,-12-1-31-16,-2 1 25 0,-4 0-25 0,-2-1 25 15,-4-2-21-15,-5 3 24 0,-7-2-27 0,-7 0 34 16,-5 1-12-16,-1-1 52 0,-7 2 13 0,-2-1-5 15,0 0-2-15,-6 2-6 0,2 0-9 0,-14 1-21 16,22-4-5-16,-22 4 2 0,17-2-9 0,-17 2-6 16,14-2-7-16,-14 2 5 0,13-3-13 0,-13 3 5 15,0 0-8-15,14 0 0 0,-14 0-3 0,0 0 0 16,12-2-1-16,-12 2 5 0,0 0-4 0,0 0-6 16,0 0 8-16,13-1-6 0,-13 1 11 0,0 0-6 15,0 0-8-15,0 0-21 0,0 0-32 0,0 0-32 16,0 0-18-16,0 0-31 0,0 0-61 0,0 0-29 15,0 0-23-15,0 0-8 0,-9-6-181 0,9 6 83 16</inkml:trace>
  <inkml:trace contextRef="#ctx0" brushRef="#br0" timeOffset="86010.44">25751 3678 146 0,'0'0'198'0,"2"-12"-69"16,-2 12-29-16,0 0-21 0,-2-12-28 0,2 12-4 15,0 0-15-15,0 0 3 0,-15 6-17 0,6 0 3 16,0 4-5-16,-4 2 4 0,-2 2-5 0,-2 7 3 16,-8 2-2-16,-2 4 1 0,-2 2-4 0,-2 1 22 15,-8 7 16-15,-1 0-16 0,0-1 7 0,-1 1-9 16,0-3-11-16,5-5 7 0,3-1-2 0,1-2-9 16,1 1-1-16,1-2-4 0,2-2-1 0,6-4-3 15,-1 0-2-15,4-2 3 0,4-2 2 0,-1-2-6 16,5-3 6-16,-2 0-9 0,4 0 11 0,2-3 1 0,1 0 15 15,6-7-4-15,-8 9-4 0,8-9-21 16,0 0-35-16,0 0-65 0,0 0-32 0,21-3-55 16,-8-5-135-16,3-4 221 0</inkml:trace>
  <inkml:trace contextRef="#ctx0" brushRef="#br0" timeOffset="86308.8">25636 3638 4 0,'12'-17'288'16,"-3"3"-59"-16,5-1-49 0,-5 5-31 0,3-2-32 16,0 4-30-16,1-1-15 0,4 4-11 0,0 2-2 15,4 0-12-15,6 4-7 0,7 2 13 16,10 5-5-16,4 2 6 0,10 7 20 0,5 1 1 0,0 4 16 16,4 3 6-16,2 4-12 0,1 3 0 0,2 2 0 15,0 2-15-15,2 1-2 0,9 11-15 0,-16-9-1 16,1-1-11-16,-5 1-4 0,-2-4-6 0,-8 0-7 15,-3-4-6-15,-6-1-3 0,-12-7-12 0,-1-2 6 16,-8-5 1-16,0 0-2 0,-8-5 2 0,1 2-5 16,-3-5 3-16,-1 0-4 0,-3-1-8 0,-1-1 0 15,0-2-15-15,-8-4-18 0,13 11-23 0,-13-11-24 16,8 6-45-16,-8-6-39 0,0 0-39 0,0 0-47 16,-6 8-242-16,6-8 13 0</inkml:trace>
  <inkml:trace contextRef="#ctx0" brushRef="#br0" timeOffset="86661.44">25227 4279 63 0,'-16'-1'288'0,"1"-1"-86"0,4 0-38 0,11 2-48 16,-18-1-16-16,18 1-23 0,-13 2 2 0,13-2-8 0,-9 7 31 16,9-7-19-16,2 14 0 0,3-3 11 0,1 3-8 15,4 5 6-15,5 4-33 0,2 6 38 16,4 2-48-16,0 3 26 0,1 1-14 0,0 4-9 0,1-1-7 16,0 3-7-16,-1-3-10 0,4 8 1 0,-3-8-2 15,0 0-6-15,-3-2-2 0,3-1-1 0,-1 0-4 16,0-2-2-16,-2-4 1 0,1 0-29 0,-4-5 34 15,-1-2-31-15,-1-1 27 0,0-5-24 0,-2 0 26 16,1-3-17-16,1 0 28 0,1-2-24 0,-3-3 8 16,3 0-57-16,2-4-14 0,1 0-77 0,3-3 11 15,4-1-39-15,3-4-36 0,5-3-22 0,7-3-233 16,1-3 65-16</inkml:trace>
  <inkml:trace contextRef="#ctx0" brushRef="#br0" timeOffset="86976.32">27022 4388 124 0,'10'-11'325'16,"-4"1"-33"-16,1 2-49 0,-3 2-29 0,-4 6-65 16,10-13-18-16,-10 13-56 0,7-8-4 0,-7 8-31 15,6-9 0-15,-6 9-22 0,0 0 6 0,0 0-15 16,0 0 10-16,0 0-15 0,0 0 11 0,-13 9-2 15,1 0 1-15,-7 3 2 0,-6 2-3 0,-9 5 6 16,-5 2 5-16,-10 4-5 0,-1 2-2 0,-4 0-1 16,3 2-2-16,-3 1 2 0,0 3-4 0,3-2 3 15,-3 1-3-15,4 0-3 0,1 0 0 0,2-2-2 16,2 0-1-16,9-5 2 0,0-1 5 0,0 0-10 16,4-1 3-16,-1-2-2 0,3 0 5 0,3-1 2 15,2-3 5-15,4-1 4 0,0-1-4 0,3-2-50 16,3-4-39-16,2 1-42 0,-1-2-30 0,5-2-47 15,-1 0-38-15,10-6-200 0,-13 3 100 0</inkml:trace>
  <inkml:trace contextRef="#ctx0" brushRef="#br0" timeOffset="88447.73">25644 4221 19 0,'7'-4'301'0,"1"-2"-59"0,-8 6-21 0,14-7-32 15,-14 7-6-15,7-6-47 0,-7 6-25 0,0 0-40 16,8-7-15-16,-8 7-26 0,0 0 1 0,0 0-14 16,0 0 3-16,0 0-9 0,-10 10 4 0,3-4-7 0,-5 1 7 15,1 0-16-15,-1 3 16 0,0-1-3 16,2 0-2-16,-2 2-4 0,2-1 1 0,1 0 1 16,-1 1-6-16,2-1 4 0,2-1 4 0,3-1-2 15,-1 2-1-15,4-10-2 0,-7 14 2 0,7-14-1 0,0 17 1 16,0-17 2-16,7 14-1 0,-7-14 3 0,9 13-3 15,-1-7 5-15,-2 0-5 0,4 0-5 16,-1-1 7-16,-2-1 2 0,2 0-2 0,-9-4-2 16,16 7 9-16,-16-7-8 0,14 4 0 0,-14-4 0 0,13 4-2 15,-13-4-1-15,0 0 4 0,18 0-6 0,-18 0 2 16,0 0-7-16,15 0 4 0,-15 0-4 0,0 0 2 16,11-3 4-16,-11 3-7 0,0 0-1 0,0 0 1 15,0 0-5-15,12-1-4 0,-12 1 4 0,0 0 2 16,0 0-8-16,0 0 4 0,0 0-2 0,0 0 3 15,0 0 4-15,0 0-5 0,0 0 3 0,0 0 0 16,0 0 2-16,13 1-1 0,-13-1 3 0,0 0-2 16,0 0 4-16,0 0-4 0,0 0 3 0,0 0-5 15,0 0 7-15,0 0-4 0,0 0 3 0,0 0 2 16,0 0-2-16,0 0 1 0,0 0-2 0,0 0 3 16,0 0-1-16,0 0-1 0,0 0 0 0,0 0-1 15,0 0 1-15,0 0-2 0,0 0 2 0,0 0 2 16,0 0-1-16,0 0 1 0,0 0-6 0,0 0 1 15,0 0-8-15,0 0 11 0,0 0-5 0,0 0 8 0,0 0-3 16,0 0 2-16,0 0-1 0,0 0-2 16,0 0 2-16,0 0-5 0,0 0 4 0,0 0-2 15,0 0 5-15,0 0-3 0,0 0 5 0,0 0-3 16,0 0 1-16,0 0 0 0,0 0 0 0,0 0-2 16,0 0-1-16,7 5 1 0,-7-5-1 0,0 0 2 15,0 0-2-15,0 0 1 0,0 0-5 0,0 0 2 16,0 0 0-16,0 0 1 0,0 0-1 0,0 0 1 15,0 0 7-15,0 0-4 0,0 0-7 0,0 0 2 0,0 0 3 16,0 0 1-16,0 0 2 0,0 0-2 16,0 0-3-16,0 0 3 0,0 0 7 0,0 0-6 0,0 0 0 15,0 0-11-15,0 0 9 0,0 0-3 0,0 0 6 16,0 0 7-16,0 0-7 0,0 0-2 0,0 0-2 16,0 0 1-16,0 0 4 0,0 0-4 0,0 0 0 15,0 0 0-15,0 0-1 0,0 0-2 0,0 0 2 16,0 0 4-16,0 0-4 0,0 0-4 0,0 0 5 15,0 0 0-15,0 0 2 0,0 0-3 0,0 0 4 16,0 0-3-16,0 0-1 0,0 0 2 0,0 0-4 16,0 0 2-16,0 0 1 0,0 0 4 0,0 0-4 15,0 0-2-15,0 0 2 0,0 0 1 0,0 0-1 16,0 0-5-16,0 0 4 0,0 0 4 0,0 0-5 16,0 0 0-16,0 0 1 0,0 0-2 0,0 0 2 15,0 0-1-15,0 0 3 0,0 0-2 0,0 0-2 16,0 0 1-16,0 0-2 0,0 0 2 0,0 0 2 15,0 0-6-15,0 0 7 0,0 0-2 0,0 0 4 16,0 0 0-16,0 0-14 0,0 0 12 0,0 0 4 0,0 0-6 16,0 0 1-16,0 0 0 0,0 0 1 15,0 0 1-15,0 0 3 0,0 0-3 0,0 0-4 16,0 0 2-16,0 0-1 0,0 0 1 0,0 0-4 16,0 0 2-16,0 0 7 0,0 0-9 0,0 0 5 15,0 0 3-15,0 0-3 0,0 0 0 0,0 0-1 0,0 0 0 16,0 0 4-16,0 0-2 0,0 0 0 15,0 0-2-15,0 0 4 0,0 0-1 0,0 0-1 16,0 0 2-16,0 0 1 0,0 0-2 0,0 0-1 0,0 0-2 16,0 0 0-16,0 0-4 0,0 0 1 15,0 0 1-15,0 0-2 0,0 0 1 0,-5 8 2 16,5-8-2-16,0 0 7 0,0 0-8 0,0 0 5 0,0 0 3 16,0 0-4-16,0 0-1 0,0 0 1 0,0 0 0 15,0 0 0-15,0 0 0 0,0 0 4 0,0 0-4 16,0 0 3-16,0 0-2 0,0 0-1 0,0 0 2 15,0 0-1-15,0 0 4 0,0 0-3 0,0 0-4 16,0 0 4-16,0 0-1 0,0 0 1 0,0 0-3 16,0 0 4-16,0 0-3 0,0 0 1 0,0 0-3 15,0 0 0-15,0 0-2 0,0 0-5 0,0 0-9 16,0 0-18-16,-8 6-11 0,8-6-20 0,0 0-14 16,0 0-15-16,0 0-12 0,0 0-11 0,0 0-7 15,0 0-18-15,0 0-9 0,0 0-117 0,0 0 82 16</inkml:trace>
  <inkml:trace contextRef="#ctx0" brushRef="#br0" timeOffset="88977.13">25834 4317 207 0,'0'0'172'16,"5"-10"-38"-16,-5 10-33 0,0 0-8 0,4-9-18 0,-4 9-11 16,0 0-17-16,0 0-8 0,3-9-16 0,-3 9-3 15,0 0-11-15,0 0 3 0,0 0 2 0,0 0-10 16,0 0-3-16,0 0 6 0,0 0-2 0,0 0 2 16,0 0 2-16,0 0 6 0,0 0 9 0,-1-11 4 15,1 11-2-15,0 0-10 0,0 0-1 0,0 0-6 16,0 0-4-16,0 0-4 0,0 0-5 0,-10 3 6 15,10-3-2-15,-9 5-3 0,9-5 4 0,-16 9-5 16,7-3 7-16,-1 0-8 0,2 0 10 0,-1 2-1 16,0 0 3-16,-2 1-6 0,2-1 2 0,2 2 4 15,-1-2 3-15,2 1 2 0,2 0 5 0,-1 0-3 16,5-9-2-16,-4 16 5 0,4-16-10 0,-2 16 6 16,2-16-4-16,4 16 4 0,-4-16-4 0,9 14 6 15,-4-7-1-15,-5-7 10 0,14 11 9 0,-14-11 7 16,16 7 12-16,-16-7 29 0,19 6 11 0,-19-6-42 15,18 0 21-15,-18 0-3 0,18-2 0 0,-18 2-11 0,20-9-9 16,-13 5 13-16,1-2-9 0,0-2-14 16,-2 0-5-16,-1-1-9 0,-1-1 2 0,1-1-9 15,-3 1 33-15,0-1-11 0,-2 11-7 0,0-20-12 16,0 20-2-16,-2-19-4 0,2 19-10 0,-4-18 8 0,4 18-8 16,-5-13-2-16,5 13-2 0,-7-12-1 15,7 12 1-15,-13-10-9 0,13 10-6 0,-15-6-40 16,15 6-55-16,-15-3-50 0,15 3-59 0,-15-2-42 0,15 2-26 15,-12-1-147-15,12 1 95 0</inkml:trace>
  <inkml:trace contextRef="#ctx0" brushRef="#br0" timeOffset="89409.47">26093 4273 93 0,'0'0'96'16,"0"0"-7"-16,-1 15-6 0,1-15-12 0,-4 16-20 16,0-6 3-16,0 0-17 0,-1 2 10 0,-3 1-20 0,2-1 2 15,-1 4-6-15,-1-1-2 0,-2 3-3 0,1-2 1 16,-1 0-3-16,3-2-7 0,-2-1-1 16,2-1-2-16,1-3-2 0,1-1 23 0,1 1 69 15,4-9 54-15,-8 13 50 0,8-13 40 0,-7 8-23 16,7-8-27-16,0 0-61 0,0 0-2 0,0 0-47 15,0 0 0-15,0 0-28 0,-2-11 5 0,2 11-30 16,5-16 5-16,-1 4-6 0,-1-1-7 0,6-2-3 16,-4 0-4-16,5-3-3 0,-1 0-12 0,1 1 9 0,0 1-9 15,1 0 7-15,-3 3 1 0,1 0-1 0,1-1-2 16,-2 4-7-16,-1 0-1 0,1 0 10 16,-1 3-5-16,0-1-1 0,2 1-3 0,-3 2 2 15,3 0-2-15,-9 5-1 0,16-5-4 0,-16 5 4 0,15 1 5 16,-15-1 0-16,19 8 1 0,-11-2-2 0,2 3 2 15,-1 1 7-15,-2 0-7 0,1 2-4 16,-3 1-14-16,2-1 26 0,-2 1-19 0,-1 0 22 0,0 2-11 16,-2-3 12-16,1 0-38 0,-1-1-19 0,0 1-97 15,0-1-34-15,-2-11-57 0,3 19-47 0,-3-19-238 16,4 16-19-16</inkml:trace>
  <inkml:trace contextRef="#ctx0" brushRef="#br0" timeOffset="89643.13">26436 4228 119 0,'5'-15'310'0,"-3"3"-68"0,1 0-12 0,1 2-27 15,-2 0-30-15,-2 10-52 0,4-17-13 0,-4 17-38 16,5-14-3-16,-5 14-29 0,2-9-2 0,-2 9-20 16,0 0 14-16,0 0-18 0,0 0 5 0,0 0-9 0,2 14 6 15,-2-14-12-15,-2 19 15 0,0-8-14 16,-3 2 10-16,3 4 2 0,-4-3-3 0,1 3-2 15,-2 2 3-15,0 1-4 0,1-1 1 0,-1 2 4 16,-2 0-32-16,0-1 30 0,2 2-85 0,-1-2-13 16,-2 1-56-16,4-2-44 0,-1 1-59 0,1-4-135 15,3-2 167-15</inkml:trace>
  <inkml:trace contextRef="#ctx0" brushRef="#br0" timeOffset="90309.22">26394 4466 180 0,'0'0'318'0,"6"-13"-85"16,-6 13-21-16,12-13-46 0,-7 7-34 0,3-1-33 15,3-2-20-15,1 2-23 0,-1 2-1 0,5-3-24 16,-3 2 3-16,5 0-15 0,-2 0 8 0,4-1-18 16,0 1 16-16,0-1-18 0,1 0 9 15,1 0-4-15,-2 0 0 0,1 0-13 0,-4-2 16 0,3 2-10 16,-5 0 10-16,0-1-12 0,-2 1 28 0,1-1-17 15,-3 2 22-15,-1 0-13 0,-2 0 26 0,-1 2-25 16,-7 4 11-16,11-7-29 0,-11 7 14 0,9-7-21 16,-9 7 15-16,0 0-21 0,0 0 17 0,0 0-10 15,0 0 14-15,-12 1-19 0,12-1 12 0,-17 9-13 16,7-5 16-16,2 2-15 0,1 1 11 0,-2 0 1 16,2-1 1-16,0 2-1 0,-1-2 0 0,3 1-2 15,-1 2 0-15,0-1-3 0,0-2 5 0,6-6 0 0,-7 14 2 16,7-14 0-16,-4 11 1 0,4-11-4 15,0 0 5-15,4 14-4 0,-4-14 6 0,5 6 3 16,-5-6-7-16,12 5-3 0,-12-5 3 0,13 1-1 16,-13-1 0-16,15-3-2 0,-5-1-8 0,-10 4 6 0,17-9-9 15,-7 3 6-15,-2 0-5 0,1 0-16 0,-2-1 21 16,2 1-16-16,-2 2 27 0,-7 4-27 16,11-11 16-16,-11 11-1 0,7-7 9 0,-7 7-28 15,0 0 21-15,0 0-17 0,0 0 27 0,0 0-4 0,0 0-5 16,0 0-3-16,-12 4 2 0,12-4 0 0,-9 11-6 15,9-11 8-15,-10 11-1 0,10-11-3 0,-10 15 5 16,10-15-5-16,-6 13 8 0,6-13 0 0,-3 12-1 16,3-12 4-16,0 14-5 0,0-14-14 0,3 11 16 15,-3-11-1-15,6 10-26 0,-6-10 34 0,10 9-30 16,-10-9 38-16,11 5-34 0,-11-5 34 0,13 3-6 16,-13-3-5-16,16 0 0 0,-16 0-7 0,15-4 3 15,-5 0 2-15,-2-1-9 0,1 0 3 0,-2-2-4 16,5-1 1-16,-4-1-4 0,1 2-3 0,-2 0 0 15,0-1 3-15,0 1-2 0,-7 7 2 0,10-10 2 16,-10 10-12-16,8-7 3 0,-8 7-1 0,0 0 4 16,0 0-2-16,0 0 1 0,0 0 4 0,0 0-1 15,0 0 5-15,0 0 1 0,-5 10-3 0,5-10 8 16,-7 11-6-16,7-11 2 0,-9 13 6 0,9-13-27 16,-11 14-103-16,6-7-66 0,5-7-83 0,-9 12-243 0,9-12-11 15</inkml:trace>
  <inkml:trace contextRef="#ctx0" brushRef="#br0" timeOffset="90465.42">26877 4128 165 0,'-4'-11'199'0,"-2"4"-51"0,6 7-32 15,-6-14-26-15,6 14-41 0,-5-8-80 0,5 8-55 16,0 0-11-16,-2-10-78 0,2 10 49 0</inkml:trace>
  <inkml:trace contextRef="#ctx0" brushRef="#br0" timeOffset="91526.18">26908 4221 50 0,'0'14'69'0,"0"-3"6"16,0 2-10-16,-2-1-15 0,2 1-7 0,0-1-1 0,-2 3-11 15,0 0 12-15,-1-2-15 0,1 0 1 0,2 0-6 16,-3 0-9-16,1-2 3 0,0 1-1 0,0-2-4 15,2-10-7-15,-2 20-3 0,2-20 8 0,-3 14 32 16,3-14 58-16,0 12 51 0,0-12 54 0,0 0 48 16,0 15 1-16,0-15-10 0,0 0-42 0,0 0-38 15,0 0-39-15,9 3-25 0,-9-3-27 0,12-8-11 16,-5 4-10-16,1-3-8 0,1-1-15 0,3-2-3 16,-2 1-7-16,-1-1-1 0,1 1-30 0,1-2 22 15,-2 2 1-15,2 0-2 0,-4 1-1 0,1 2-4 16,-3-2-7-16,-5 8 11 0,12-11-9 0,-12 11-2 15,9-8-2-15,-9 8 0 0,8-6-3 0,-8 6-7 16,0 0 9-16,0 0 3 0,10-5-2 0,-10 5 4 16,0 0 1-16,0 0-1 0,4 9 17 0,-4-9-26 15,0 0 11-15,4 12-1 0,-4-12-2 0,1 10 4 16,-1-10-5-16,2 10 5 0,-2-10-8 0,4 10 4 16,-4-10 3-16,2 9-2 0,-2-9 1 0,5 9 9 15,-5-9-7-15,7 7 2 0,-7-7-1 0,9 6-14 16,-9-6 25-16,11 5-6 0,-11-5-2 0,14 2 3 15,-14-2-4-15,13 2 0 0,-13-2 1 0,16-2-10 0,-16 2 6 16,18-3-6-16,-7-1 11 0,-2 2-5 16,0-4 7-16,1 1-12 0,2-2 1 0,-3 0 1 15,3-2 13-15,-3 2-17 0,-3 0-5 0,3 2 5 0,-9 5 3 16,12-11-2-16,-12 11 3 0,9-9-2 0,-9 9-6 16,6-6-6-16,-6 6 8 0,0 0 1 0,0 0 2 15,6-7-8-15,-6 7-27 0,0 0 41 0,0 0 5 16,0 0-4-16,-10 5-6 0,10-5 8 0,0 0 0 15,-7 10-1-15,7-10 1 0,-6 8-5 0,6-8-12 16,-8 11 15-16,8-11-13 0,-6 11 13 0,6-11-18 16,-5 12 17-16,5-12-22 0,-4 12 11 0,4-12-20 15,0 0 6-15,0 15-15 0,0-15 29 0,4 9-16 16,-4-9 25-16,9 7-19 0,-9-7 18 0,12 5-22 16,-12-5 24-16,15 3-25 0,-15-3 30 0,18 0 3 15,-18 0-8-15,20-3 1 0,-8-1 1 0,-1 0-2 16,3-2 1-16,-1 1-6 0,3-3 3 0,-3-1 2 15,2-1-5-15,1-1-6 0,-5 0 11 0,1 2-2 16,-1-1-32-16,0 1 35 0,-2-2-30 0,-2 4 31 16,-1-1-28-16,-1 0 27 0,-5 8-28 0,9-13 39 15,-9 13-25-15,5-11 19 0,-5 11-25 0,6-9 26 16,-6 9-23-16,0 0 28 0,3-11-29 0,-3 11 21 16,0 0-22-16,0 0 28 0,-9-6-29 0,9 6 32 15,0 0-32-15,-18 5 31 0,18-5-23 0,-14 6 14 16,3-1 3-16,4 0 1 0,0 2 1 0,-1-1-3 15,0 2-2-15,0 0 1 0,3-2 9 0,-1 3-10 0,2-2-1 16,4-7 2-16,-8 15-2 0,8-15 3 16,-2 13-4-16,2-13 2 0,0 11 4 0,0-11-5 15,9 8-14-15,-9-8 24 0,11 6-4 0,-11-6-1 16,14 4 2-16,-14-4-4 0,16-1 3 0,-16 1-1 16,20-5-4-16,-9 1 3 0,-2-2-5 0,3-1-3 15,-1-1 0-15,-1-3-2 0,0-1-29 0,1-2 38 16,0-3-32-16,0-1 30 0,-1 0-28 0,-2-3 30 15,2-1-31-15,0 0 30 0,-3-2-35 0,-1 2 33 0,0-2-21 16,0 1 28-16,-1 0-2 0,-3 1 2 16,3 0-9-16,-2 4 6 0,-2 0 9 0,1 2 0 15,0 3-6-15,1 1-7 0,-3 1 1 0,0 11-4 16,3-17-1-16,-3 17-5 0,-3-11 3 0,3 11-3 0,0 0 3 16,0 0-2-16,-12-2 5 0,12 2-2 0,-11 10-20 15,5-2 26-15,-2 2-25 0,0 2 31 16,1 2-30-16,0 1 22 0,-2 1-13 0,2 3 23 0,-1-1-33 15,1 1 40-15,0 0-28 0,0 1 32 0,1 0-7 16,2-1 0-16,-1 2-2 0,-2-3-1 0,4 0-5 16,-1 0 1-16,0-2-30 0,1 2-75 0,1-2-60 15,0 0-80-15,0-4-49 0,4 1-246 0,-2 0-32 16</inkml:trace>
  <inkml:trace contextRef="#ctx0" brushRef="#br0" timeOffset="91659.99">27759 4471 171 0,'0'0'186'0,"12"-4"-52"15,-12 4-21-15,0 0-51 0,0 0-69 0,0 0-58 16,0 0-123-16,6-7 54 0</inkml:trace>
  <inkml:trace contextRef="#ctx0" brushRef="#br0" timeOffset="92644.51">27231 4171 15 0,'-17'0'205'0,"0"-1"-28"0,2 0-50 0,-1 0-7 0,1 0-23 15,1 1-15-15,1 0-20 0,13 0-7 16,-21-1 6-16,21 1 14 0,-15 0 3 0,15 0-25 0,0 0-3 16,0 0 7-16,0 0 8 0,0 0 1 15,0 0 40-15,28-2-5 0,-1 2 20 0,7-1-11 0,11 0 15 16,10 1-51-16,6 0 33 0,3 0-42 0,14 0 26 15,2 0-20-15,-2 1-15 0,3-1-5 0,0 1-2 16,-1 1-17-16,0-2-40 0,-3 0 35 16,-10 0-39-16,-2-2 37 0,-3 1-36 0,-3-1 30 0,-3-3-37 15,-3 2 49-15,-5-2-50 0,-2-1 51 0,-9 2-34 16,-1 0-2-16,-4-2 40 0,-6 1-10 0,-2-1 12 16,-2 2-7-16,-3-2 3 0,-3 1-6 0,0 1 8 15,-2-1-5-15,-4 2-7 0,2 0 5 0,-2 0-9 16,-10 3 2-16,17-6-1 0,-17 6-6 0,13-4-19 15,-13 4 16-15,11-3-7 0,-11 3-1 0,12-4-6 16,-12 4 7-16,0 0 6 0,12-3-4 0,-12 3-6 16,0 0-2-16,0 0-2 0,13-3 4 0,-13 3-8 15,0 0 5-15,0 0-36 0,0 0 44 0,10-2-39 16,-10 2 44-16,0 0-38 0,0 0 39 0,0 0-35 16,0 0 35-16,0 0-41 0,0 0 47 0,0 0-34 15,0 0 30-15,9-5-3 0,-9 5-9 0,0 0-2 16,0 0-10-16,0 0-3 0,0 0-15 0,0 0-3 15,0 0 2-15,0 0-8 0,0 0-14 0,0 0-35 16,0 0 7-16,0 0-38 0,0 0 5 0,0 0-26 16,0 0-2-16,0 0-18 0,0 0-14 0,0 0-34 15,0 0-24-15,-8-9-202 0,8 9 100 0</inkml:trace>
  <inkml:trace contextRef="#ctx0" brushRef="#br0" timeOffset="93076.66">29076 3704 248 0,'0'0'247'0,"-7"-12"-63"15,7 12-43-15,0 0-43 0,-5-10-23 0,5 10-17 16,0 0-16-16,0 0-11 0,0 0 1 0,-11 10-9 0,11-10 9 16,-5 22-13-16,2-6-3 0,0 2 0 15,0 5-5-15,-2 7-2 0,1 3 4 0,-2 0-4 0,-1 9 4 16,3-3-9-16,-3 5 8 0,0-1-4 0,-2 0 3 15,2-3-2-15,-1 4 5 0,-1-2-3 0,2-1 1 16,-2-1 0-16,2-2 0 0,1-4 0 0,-2-3-5 16,2-2-4-16,2-2 4 0,-1-4-2 0,1 1 5 15,1-4-10-15,0-1 15 0,-1-2 1 0,3-4 12 16,1 0-7-16,-2-2 9 0,2-11-33 0,0 14-44 16,0-14-42-16,0 0-8 0,8 8-31 0,-8-8-13 15,0 0-48-15,12-13-87 0,-7 4 271 0</inkml:trace>
  <inkml:trace contextRef="#ctx0" brushRef="#br0" timeOffset="93508.95">29038 3792 211 0,'13'-15'280'0,"8"-3"-70"0,4 1-54 15,10-2-32-15,6 1-31 0,6 2-11 0,14 0-22 16,5 2-12-16,4 1-16 0,4 5 7 0,1-1-13 15,4 4 2-15,0 2 1 0,3 1-2 0,-1 0-12 16,0 2 11-16,0 1-10 0,-3 1 12 0,-1-1-10 16,-2 1 8-16,-11-1-1 0,11 2 13 0,-12-1-13 15,1 0 7-15,-1-1-10 0,0 1 21 0,0 0-18 16,-2 0 19-16,-3-1-14 0,-3 1 7 0,-5 0-22 16,-9 0 15-16,-5-1-25 0,-8 1 19 0,-5-2-19 15,-3 1 9-15,-1 1-17 0,-4-2 20 0,0 1-27 16,-2-1 19-16,-13 0-21 0,22 2 11 0,-22-2-10 15,15 5 16-15,-15-5-12 0,12 9 17 0,-12-9-21 16,5 17 31-16,-5-17-21 0,-1 25 14 0,-2-8-19 16,-4 4 19-16,0 7-23 0,-3 0 24 0,-3 6-21 15,0 1 1-15,0 2 7 0,-2-1-5 0,2 2 7 16,-1-1 20-16,3 1-23 0,0-3 24 0,3-3-22 16,1-1 20-16,0 0-24 0,1-2 27 0,1-3-25 15,3 0 29-15,0 0-11 0,0-2 3 0,1-1 2 16,1-2-3-16,0 0-2 0,0-2-3 0,0-1-18 15,0 1-40-15,-1-2-11 0,0-2-30 0,0-1-6 16,-1-1-38-16,0-1-6 0,-2 0-22 0,-1 1-14 16,-4-2-2-16,0-1-34 0,-3-3-108 0,-4 1 227 15</inkml:trace>
  <inkml:trace contextRef="#ctx0" brushRef="#br0" timeOffset="93959.22">29254 4598 161 0,'-41'0'163'0,"-1"0"-35"15,1-1-26-15,0 1-16 0,1-1-17 16,-1 2-21-16,2-1 4 0,2-1-13 0,4 1-8 0,2-1-13 16,2-1 3-16,3 2-4 0,2 1 1 0,2-1-8 15,3 1 11-15,3-2-3 0,3 1 3 0,-1 1 3 16,14-1 31-16,-21 0 42 0,21 0 31 0,-14 1 15 15,14-1-27-15,0 0-19 0,0 0-22 0,0 0-7 0,0 0 16 16,21-1 4-16,0 0-3 0,8 0-1 16,8 1 0-16,13-1-16 0,5 2-16 0,4 0 4 15,5 0-3-15,11-1-17 0,4 0-1 0,-2 0-6 16,2 0-3-16,-3-2-13 0,2 1 5 0,-3 0 6 0,-1-2-2 16,-10 1 3-16,10 0-9 0,-12-2 2 15,11 0-9-15,-10 1-11 0,-1-2 16 0,-1 2-9 16,-1-1 13-16,-2 0 9 0,0 1-23 0,-1 0 24 15,-3 0-6-15,-1 1-7 0,-2-1 4 0,-2 2-30 16,-6 0 30-16,-1 1-7 0,-2-1-5 0,-1 1-9 0,-2 0-4 16,-4 1 17-16,-4-1-4 0,0 1 0 0,-1-1 2 15,-2 1-4-15,-3 0-4 0,-1 0 6 16,-2 1-11-16,0-2 2 0,0 0-2 0,-4 1 2 16,1-1-5-16,-3 0-47 0,1 0-67 0,-2-1-70 15,-1 1-33-15,2-1-20 0,-1-2-75 0,1 2-241 16,-2-2-74-16</inkml:trace>
  <inkml:trace contextRef="#ctx0" brushRef="#br0" timeOffset="94122.69">31241 4522 127 0,'0'0'262'0,"0"0"-59"0,0 0-41 0,0 0-36 0,0 0-20 15,0 0-52-15,0 0 16 0,0 0-19 16,0 0-8-16,0 0-9 0,0 0-5 0,0 0-14 15,0 0 16-15,0 0-11 0,0 0-32 0,-12 2-43 16,12-2-50-16,0 0-55 0,-13-2-154 0,13 2 228 16</inkml:trace>
  <inkml:trace contextRef="#ctx0" brushRef="#br0" timeOffset="94659.99">29849 3943 159 0,'-7'-5'216'0,"7"5"-65"0,0 0-44 0,0 0-30 0,-8-6-16 16,8 6-14-16,0 0-6 0,-10 12-15 0,10-12-1 15,-7 18-8-15,4-7-2 0,-1 3 3 0,-1 2-3 16,0-1-3-16,-2 5-2 0,1-1-2 0,0 1 3 15,-1-1 0-15,1 2-1 0,-1-1 1 0,1 0-4 16,0-1 3-16,-1-2-1 0,2 0 3 16,-1-2 10-16,1 0 2 0,1-1-1 0,0-1-9 0,0 2-54 15,1-5-53-15,0-1-68 0,3-9-113 0,-5 13 84 16</inkml:trace>
  <inkml:trace contextRef="#ctx0" brushRef="#br0" timeOffset="95176.66">29692 3992 305 0,'7'-11'327'0,"1"-1"-53"0,0 2-58 0,2-3-22 16,1 5-57-16,0-3-16 0,1 1-40 0,1 2 3 16,-2 1-32-16,3 0 1 0,-3 1-29 0,0 2 14 15,-1 1-28-15,-10 3 14 0,18-5-22 0,-18 5 10 16,18 0-12-16,-18 0 14 0,14 5-22 0,-14-5 23 15,14 10-15-15,-14-10 13 0,9 12-16 0,-9-12 7 16,4 16-7-16,-4-16 14 0,-2 18-20 0,-1-8 25 16,0 1-20-16,-2-3 12 0,-3 5-14 0,0-1 22 15,-1-1-23-15,-2 0 20 0,1 1-16 0,-2-2 15 16,0 0-15-16,0-1 14 0,0 0-19 0,1 0 19 16,1-3-16-16,2 1 18 0,-1-1-18 0,1-2 17 15,8-4-22-15,-12 11 25 0,12-11-17 0,-10 6 19 16,10-6-21-16,-8 5 25 0,8-5-20 0,0 0 28 15,-7 8-27-15,7-8 20 0,0 0-27 0,0 0 26 16,0 0-28-16,0 0 18 0,0 0-21 0,6 8 18 16,-6-8-20-16,12 3 16 0,-12-3-23 0,15 5 23 15,-15-5-20-15,16 7 23 0,-7-3-21 0,0 2 21 16,-1-1-22-16,1 2 22 0,-1 0-19 0,-1 0 16 16,0 0-15-16,0 1 20 0,-1-1-18 0,-1 2 14 15,-5-9-14-15,6 13 20 0,-6-13-20 0,2 13 23 16,-2-13-24-16,-2 15 25 0,2-15-20 0,-6 10 20 15,6-10-19-15,-11 11 21 0,11-11-22 0,-16 8 20 16,16-8-22-16,-16 9 24 0,5-6-25 0,1 0 28 16,-3-1-28-16,1-1 28 0,-2 1-36 0,0-1 32 15,1-1-40-15,-2 2-20 0,2-2-64 0,0 0-47 16,0 0-27-16,0-2-43 0,0 2-231 0,1-2 65 16</inkml:trace>
  <inkml:trace contextRef="#ctx0" brushRef="#br0" timeOffset="95945.54">30238 4142 165 0,'0'0'333'16,"3"-10"-95"-16,-3 10-46 0,0 0-49 0,3-12-23 15,-3 12-36-15,0 0-15 0,-4-10-24 0,4 10-2 16,0 0-14-16,-10-3-3 0,10 3-9 0,-13 2 2 0,13-2-12 16,-17 4 5-16,6-2-8 0,1 2 4 0,-1 0-13 15,0 1 9-15,-1 2-4 0,-1 0 8 16,2 0-7-16,1 1 2 0,-2 1-7 0,3-2 7 16,1 4-6-16,-2-4 8 0,4 2-6 0,1 0 6 15,0-1-3-15,2 1 5 0,3-9 5 0,-4 17 8 16,4-17 2-16,1 17 12 0,-1-17-7 0,6 18 12 15,-1-12-13-15,1 2 16 0,3-2-15 0,0 0 18 16,1 0-27-16,2-2 17 0,-1 0-22 0,0-1 29 16,1-1-23-16,0 1 63 0,-12-3-42 0,22 0 28 15,-22 0-38-15,21-5 26 0,-11 1-37 0,0-2 28 0,-1-1-37 16,0-1 28-16,0-3-39 0,-2 2 22 0,-1-3-31 16,-1-1 34-16,-1 1-34 0,-1 0 29 15,-1 0-32-15,0 0 29 0,-1-1-32 0,0 1 31 16,0 0-33-16,1-1 30 0,-1 2-20 0,1-2 24 15,0 2-26-15,0 2 34 0,-2 9-31 0,4-20 36 0,1 10-42 16,-2 1 30-16,2 1-35 0,0 0 26 16,2 0-35-16,1 3 40 0,1-1-33 0,0 3 33 15,1-1-33-15,1 0 30 0,-11 4-25 0,22-3 27 16,-22 3-35-16,21 2 36 0,-21-2-37 0,21 4 34 16,-12 0-27-16,-1 0 30 0,1 0-34 0,-3 2 29 15,0 2-25-15,-1-1 32 0,-2 1-28 0,-3-8 28 16,6 19-28-16,-6-19 24 0,1 20-27 0,-1-20 29 0,-2 21-31 15,-1-11 36-15,1 2-33 0,-1 0 27 0,1-1-27 16,0 1 31-16,1-1-29 0,0 0 24 16,1-11-26-16,0 21 35 0,0-21-31 0,1 20 32 15,-1-20-36-15,4 16 37 0,-4-16-33 0,9 14 32 16,-9-14-32-16,12 10 35 0,-4-6-37 0,-8-4 38 16,19 6-28-16,-19-6 32 0,18 3-18 0,-18-3 44 15,19-1-20-15,-19 1 27 0,18-5-8 0,-9 0-41 16,-2-1 26-16,1-1-38 0,0-3 39 0,-3 2-43 15,0-3 36-15,-1 2-43 0,-1-2 39 0,-1 0-41 0,-2 11 36 16,1-19-40-16,-3 9 27 0,-2 0-30 16,0 0 38-16,-3 2-38 0,-1-1 38 0,-1 0-38 15,-2 2 33-15,-1 0-33 0,0 0 35 0,1 3-57 16,-1 0 18-16,0 0-76 0,2 2-15 0,10 2-58 16,-21-5-50-16,21 5-50 0,-16-4-31 0,16 4-192 0,-10-3 13 15</inkml:trace>
  <inkml:trace contextRef="#ctx0" brushRef="#br0" timeOffset="96194.18">30757 4014 353 0,'0'0'343'0,"5"-8"-41"0,-5 8-71 16,0 0-40-16,7-8-63 0,-7 8-15 0,0 0-44 0,0 0 5 15,0 0-38-15,0 0 17 0,0 0-29 0,5 11 12 16,-5-11-21-16,-2 17 13 0,-1-7-26 0,1 2 17 16,-1 1-17-16,-3 2 24 0,2 0-27 15,-3 1 19-15,1 0-22 0,-1 2 24 0,-1 0-18 0,-1-1 17 16,1-1-20-16,-1 1 21 0,0-3-24 0,1-1 1 16,-1 0-76-16,2-1-41 0,0 0-49 0,0-3-62 15,3-1-20-15,4-8-149 0,-7 12 140 0</inkml:trace>
  <inkml:trace contextRef="#ctx0" brushRef="#br0" timeOffset="96492.35">30932 4117 346 0,'8'-8'306'0,"-2"2"-75"15,-6 6-21-15,9-12-34 0,-9 12-15 0,6-9-64 0,-6 9-19 16,5-6-18-16,-5 6-21 0,0 0 0 0,0 0-7 15,0 0-5-15,0 0-6 0,0 0-13 0,0 0 4 16,-17 2 1-16,17-2-5 0,-12 9-2 0,12-9-2 16,-14 9 18-16,7-2-20 0,1-1 16 15,-2 1-23-15,3 0 16 0,-1 2-14 0,-1-1 14 0,2 1-17 16,-2 1 16-16,2-1-13 0,-1 2 17 0,2-1-26 16,0 0 18-16,1 1-6 0,0 0 12 0,0-1-11 15,3-10 22-15,-3 20-12 0,3-20 27 16,4 20-21-16,0-12 18 0,1 1-32 0,1-1 29 0,1 0-29 15,4-1 29-15,-1 1-73 0,3-2-80 16,0 0-110-16,1-2-316 0,1 0-58 0</inkml:trace>
  <inkml:trace contextRef="#ctx0" brushRef="#br0" timeOffset="96664.56">31288 4396 237 0,'0'0'318'16,"0"0"-70"-16,0 0-66 0,0 0-29 0,0 0-44 0,0 0-20 16,0 0-27-16,0 0-11 0,0 0-19 15,0 0-36-15,0 0-53 0,0 0-44 0,0 0-37 16,0 0-63-16,0 0-105 0,0 0 233 0</inkml:trace>
  <inkml:trace contextRef="#ctx0" brushRef="#br0" timeOffset="97178.44">31455 3931 61 0,'0'0'262'0,"0"0"-65"16,-1-15-42-16,1 15-26 0,0 0-27 0,0 0-26 15,-1-13-29-15,1 13-9 0,0 0-7 0,0 0-8 16,0 0-2-16,-12-1-8 0,4 6-3 0,-3 3 6 16,-2 0-12-16,-4 5 3 0,-4 2 6 0,-2 3-12 15,-3 4 4-15,-3 0 1 0,-1 3-6 0,1 1 7 16,-1 1 0-16,1 1 2 0,-1 1 0 0,1 1 6 15,0-1-4-15,2 0 2 0,0 0-9 0,2-2 5 16,1 0 1-16,0-3 1 0,6-1-1 16,0-3 1-16,3 0-6 0,0-3 3 0,2-2-3 15,1 0 9-15,1-1-2 0,1-2 6 0,1-2-6 0,1 0 10 16,2-2-40-16,0 0-37 0,6-8-29 0,-9 10-56 16,9-10-50-16,0 0-107 0,-9 4 243 15</inkml:trace>
  <inkml:trace contextRef="#ctx0" brushRef="#br0" timeOffset="98012.12">31068 4391 174 0,'11'-6'329'15,"-1"0"-58"-15,0 2-14 0,-2-1-18 0,0-1-73 16,0 1 12-16,-8 5-42 0,12-8 0 0,-12 8-57 16,9-8 10-16,-9 8-53 0,0 0 16 15,0 0-38-15,0 0 24 0,0 0-30 0,0 0 29 0,-13 1-37 16,2 3 29-16,-1 2-38 0,-1 0 19 0,-1 1-15 15,2 1 29-15,-2-1-34 0,1 3 33 0,1-2-1 16,0 1-10-16,1-1 3 0,2 2-5 16,0-3 2-16,2 1-8 0,1-2 3 0,6-6 4 0,-8 13 5 15,8-13-5-15,-3 11 1 0,3-11-5 0,6 10 5 16,-6-10 3-16,14 8-4 0,-5-5-5 0,3 1-35 16,-1-3-28-16,3-1-1029 0,-1 0 1955 0,1-1-1021 15,4-3-5-15,0 0-12 0,1-1 5 0,2-5 4 16,-1 1 24-16,-1-3 13 0,6-2 20 15,-4-4 31-15,0 1 30 0,-1-1 33 0,-1 0 17 0,-2 0 1 16,-1 2 41-16,-3 0 16 0,0 2 8 0,-4 1 19 16,0 1-12-16,-1 0 22 0,0 4 21 0,-2-1-27 15,-1 1 3-15,-5 8-38 0,8-13 2 0,-8 13-33 16,8-9 4-16,-8 9-30 0,0 0 24 0,7-9-29 16,-7 9 21-16,0 0-22 0,0 0 14 0,0 0-14 15,0 0 12-15,-7 12-18 0,7-12 17 16,-8 15-13-16,3-7 13 0,0 5-15 0,-2-2 13 0,2 1-10 15,-3 2 16-15,-1 3-42 0,0-1 49 0,-1 1-20 16,2 2 16-16,-1 0 0 0,1-2-1 0,-1 2-21 16,3-4 14-16,1 0-13 0,-1-2 19 0,2-3-19 15,-1 1 17-15,2-3-10 0,-1 2 91 0,4-10 29 16,-5 13 10-16,5-13 1 0,-4 8-31 0,4-8-22 16,0 0-12-16,0 0-20 0,0 0-6 0,0 0-11 15,0 0-4-15,4-10-7 0,-4 10-6 0,10-15 2 16,-3 5-2-16,1 0-6 0,-1-2-42 0,2 0 46 15,1 1-43-15,0 0 45 0,0 2-48 0,1-1 48 16,-1 1-45-16,-2 1 44 0,0 3-42 16,-1-1 42-16,-7 6-40 0,14-10 40 0,-14 10-43 0,12-8 40 15,-12 8-40-15,11-4 46 0,-11 4-40 0,13 1 42 16,-13-1-38-16,18 7 34 0,-9-1-1 0,0 1-4 16,0 0 1-16,-1 1-5 0,0 0-17 0,1 1 3 15,-3 3 22-15,-1-4-1 0,1 3-8 0,-1-2-6 16,-1 0 12-16,-1 0-3 0,0 1 0 0,-3-10-1 15,3 18-11-15,-3-18 0 0,1 15-4 0,-1-15-29 16,0 14-39-16,0-14-28 0,-4 11-45 0,4-11-57 16,-5 11-38-16,5-11-33 0,-12 6-61 0,12-6-145 0,-15 0 30 15</inkml:trace>
  <inkml:trace contextRef="#ctx0" brushRef="#br0" timeOffset="98525.27">28300 3441 185 0,'12'-7'372'0,"-12"7"-91"0,9-6-60 15,-9 6-43-15,0 0-50 0,9-7-32 0,-9 7-27 16,0 0-11-16,0 0-9 0,13 5-11 0,-13-5-17 16,7 12 14-16,-4-2-7 0,1 1 8 0,0 1-29 15,0 4 17-15,-2-1-9 0,1 2 19 0,0 2-17 16,-1 0 12-16,-1 1 0 0,-1 4 5 0,1 0-15 16,-1-3-17-16,0 0 15 0,-1 0-20 0,1 1 22 15,-1-1-19-15,1-1 13 0,-1-1-16 0,0 0 20 16,0-1-19-16,-1-2 14 0,2 1-16 0,-2-4 18 15,2 0-13-15,-1-1 22 0,0-1-22 0,1-11 16 16,-2 21-16-16,2-21 25 0,-1 15-34 0,1-15-24 16,-1 13-76-16,1-13-42 0,0 0-93 0,0 0-262 15,1 10-2-15</inkml:trace>
  <inkml:trace contextRef="#ctx0" brushRef="#br0" timeOffset="100492.18">24084 4428 138 0,'14'-3'182'0,"-1"-1"-44"0,1-2-39 0,2 0 24 15,0 0-16-15,3-5 4 0,1 3-12 0,0-3 3 16,3-3-12-16,-1 1 6 0,2-4-11 0,-5-1-4 15,1-1-14-15,-1 0-12 0,1-5 3 0,0-4-14 16,-2-2 3-16,1-2-23 0,-3 0 8 0,1-3-6 16,-4 0 1-16,1-1 13 0,-2 3-12 0,1-2-6 15,-6 3-36-15,-1 2 33 0,0 0-4 0,-3 3 6 16,-1 0-6-16,1 0-31 0,-6 1 19 0,1 1-11 16,-1-2 10-16,-3 3-14 0,-1-3 14 0,-3 2-20 0,-3 0 14 15,0 1-14-15,-3 2 18 0,0 1-16 16,-3 1 14-16,0 1-14 0,0 1 15 0,-3 2-8 15,0 0 11-15,0 3-30 0,-2-2 30 0,-1 3-12 16,-2 1 16-16,-1 1-18 0,-3 2 14 0,0 1-18 16,-3 2 22-16,-1 1-13 0,-1 1 7 0,-2 3-7 15,-2 0 5-15,2 0-4 0,-2 2 8 0,0 0-17 16,0 1 17-16,0 2-5 0,2 1 4 0,0 0-14 0,3 1 14 16,1 1-6-16,0 1 0 0,3 2-3 0,0-1 5 15,1 3-6-15,0 0 11 0,2 2-9 16,-2 2 7-16,3-1-3 0,-1 4 6 0,2 1-4 15,4-2 4-15,0 3 2 0,1 3 6 0,3-2-6 0,1 3-5 16,3 0 6-16,2 2-2 0,0 1-1 0,2 7-9 16,1-4 14-16,2 7-9 0,2-4 7 0,2 0-8 15,2 2 11-15,1 0-9 0,2 1 7 0,2 4 6 16,1-1-1-16,4 0 0 0,-1-2-5 0,1-1 3 16,2 0-34-16,1-2 39 0,1 0-33 0,1-4 39 15,-1-4-4-15,2-1-2 0,1-3-6 0,0-2 3 16,1-2-6-16,2-2 3 0,0-5-1 0,-1 0-2 15,2-1 5-15,2-3 2 0,2-2-2 0,2 1 3 16,1-3-32-16,1-2 39 0,0 1-28 0,2-2 29 16,1-2-37-16,1 2 35 0,1-2-20 0,4 0 20 0,0 0-36 15,2-2 31-15,-2 1-34 0,-1 0 38 16,0-1-38-16,-6-1 39 0,-1 1-34 0,-2-2 36 16,-3 2-30-16,-3-2 31 0,-1 1-38 0,-2 0 42 15,-1-1-38-15,-1 0 38 0,-4 0-25 0,0 2 21 16,-2-3-32-16,-1 2 9 0,-1-2-69 0,-8 5 3 0,13-11-44 15,-13 11-47-15,7-13-40 0,-7 13-58 16,5-18-135-16,-5 18 155 0</inkml:trace>
  <inkml:trace contextRef="#ctx0" brushRef="#br0" timeOffset="100667.93">24385 4334 56 0,'0'0'277'0,"0"0"-77"16,0 0-63-16,13 1-16 0,-13-1-30 0,0 0-24 16,0 0-13-16,0 0-5 0,0 0-10 0,0 0-3 15,6 6-7-15,-6-6 0 0,0 0-8 0,0 0-54 16,-5 10-49-16,5-10-61 0,0 0-154 0,0 0 247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C3202-EF8F-4803-9878-D8B9EF9FAEC2}"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D11DF-BB78-4381-B875-9C92887B4535}" type="slidenum">
              <a:rPr lang="en-US" smtClean="0"/>
              <a:t>‹#›</a:t>
            </a:fld>
            <a:endParaRPr lang="en-US"/>
          </a:p>
        </p:txBody>
      </p:sp>
    </p:spTree>
    <p:extLst>
      <p:ext uri="{BB962C8B-B14F-4D97-AF65-F5344CB8AC3E}">
        <p14:creationId xmlns:p14="http://schemas.microsoft.com/office/powerpoint/2010/main" val="371521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indent="-45085" algn="just">
              <a:lnSpc>
                <a:spcPct val="100000"/>
              </a:lnSpc>
              <a:spcBef>
                <a:spcPts val="459"/>
              </a:spcBef>
              <a:buSzPct val="90000"/>
              <a:buChar char="•"/>
              <a:tabLst>
                <a:tab pos="57785" algn="l"/>
              </a:tabLst>
            </a:pPr>
            <a:r>
              <a:rPr lang="en-US" sz="1200" spc="-5" dirty="0">
                <a:latin typeface="Arial"/>
                <a:cs typeface="Arial"/>
              </a:rPr>
              <a:t>All instances </a:t>
            </a:r>
            <a:r>
              <a:rPr lang="en-US" sz="1200" spc="-10" dirty="0">
                <a:latin typeface="Arial"/>
                <a:cs typeface="Arial"/>
              </a:rPr>
              <a:t>of the entity </a:t>
            </a:r>
            <a:r>
              <a:rPr lang="en-US" sz="1200" spc="-5" dirty="0">
                <a:latin typeface="Arial"/>
                <a:cs typeface="Arial"/>
              </a:rPr>
              <a:t>type </a:t>
            </a:r>
            <a:r>
              <a:rPr lang="en-US" sz="1200" spc="-10" dirty="0">
                <a:latin typeface="Arial"/>
                <a:cs typeface="Arial"/>
              </a:rPr>
              <a:t>Employee don’t </a:t>
            </a:r>
            <a:r>
              <a:rPr lang="en-US" sz="1200" spc="-5" dirty="0">
                <a:latin typeface="Arial"/>
                <a:cs typeface="Arial"/>
              </a:rPr>
              <a:t>participate in </a:t>
            </a:r>
            <a:r>
              <a:rPr lang="en-US" sz="1200" spc="-10" dirty="0">
                <a:latin typeface="Arial"/>
                <a:cs typeface="Arial"/>
              </a:rPr>
              <a:t>the relationship,</a:t>
            </a:r>
            <a:r>
              <a:rPr lang="en-US" sz="1200" spc="60" dirty="0">
                <a:latin typeface="Arial"/>
                <a:cs typeface="Arial"/>
              </a:rPr>
              <a:t> </a:t>
            </a:r>
            <a:r>
              <a:rPr lang="en-US" sz="1200" spc="-5" dirty="0">
                <a:latin typeface="Arial"/>
                <a:cs typeface="Arial"/>
              </a:rPr>
              <a:t>Head-of.</a:t>
            </a:r>
            <a:r>
              <a:rPr lang="en-US" sz="1200" dirty="0">
                <a:latin typeface="Arial"/>
                <a:cs typeface="Arial"/>
              </a:rPr>
              <a:t> </a:t>
            </a:r>
            <a:r>
              <a:rPr lang="en-US" sz="1200" spc="-5" dirty="0">
                <a:latin typeface="Arial"/>
                <a:cs typeface="Arial"/>
              </a:rPr>
              <a:t>Every employee </a:t>
            </a:r>
            <a:r>
              <a:rPr lang="en-US" sz="1200" spc="-10" dirty="0">
                <a:latin typeface="Arial"/>
                <a:cs typeface="Arial"/>
              </a:rPr>
              <a:t>doesn’t head </a:t>
            </a:r>
            <a:r>
              <a:rPr lang="en-US" sz="1200" spc="-5" dirty="0">
                <a:latin typeface="Arial"/>
                <a:cs typeface="Arial"/>
              </a:rPr>
              <a:t>a </a:t>
            </a:r>
            <a:r>
              <a:rPr lang="en-US" sz="1200" spc="-10" dirty="0">
                <a:latin typeface="Arial"/>
                <a:cs typeface="Arial"/>
              </a:rPr>
              <a:t>department. So, employee </a:t>
            </a:r>
            <a:r>
              <a:rPr lang="en-US" sz="1200" spc="-5" dirty="0">
                <a:latin typeface="Arial"/>
                <a:cs typeface="Arial"/>
              </a:rPr>
              <a:t>entity </a:t>
            </a:r>
            <a:r>
              <a:rPr lang="en-US" sz="1200" spc="-10" dirty="0">
                <a:latin typeface="Arial"/>
                <a:cs typeface="Arial"/>
              </a:rPr>
              <a:t>type </a:t>
            </a:r>
            <a:r>
              <a:rPr lang="en-US" sz="1200" spc="-5" dirty="0">
                <a:latin typeface="Arial"/>
                <a:cs typeface="Arial"/>
              </a:rPr>
              <a:t>is said to partially participate  in </a:t>
            </a:r>
            <a:r>
              <a:rPr lang="en-US" sz="1200" spc="-10" dirty="0">
                <a:latin typeface="Arial"/>
                <a:cs typeface="Arial"/>
              </a:rPr>
              <a:t>the relationship.</a:t>
            </a:r>
            <a:endParaRPr lang="en-US" sz="1200" dirty="0">
              <a:latin typeface="Arial"/>
              <a:cs typeface="Arial"/>
            </a:endParaRPr>
          </a:p>
          <a:p>
            <a:pPr marL="57150" indent="-45085" algn="just">
              <a:lnSpc>
                <a:spcPct val="100000"/>
              </a:lnSpc>
              <a:spcBef>
                <a:spcPts val="360"/>
              </a:spcBef>
              <a:buSzPct val="90000"/>
              <a:buChar char="•"/>
              <a:tabLst>
                <a:tab pos="57785" algn="l"/>
              </a:tabLst>
            </a:pPr>
            <a:r>
              <a:rPr lang="en-US" sz="1200" spc="-10" dirty="0">
                <a:latin typeface="Arial"/>
                <a:cs typeface="Arial"/>
              </a:rPr>
              <a:t>But, </a:t>
            </a:r>
            <a:r>
              <a:rPr lang="en-US" sz="1200" spc="-5" dirty="0">
                <a:latin typeface="Arial"/>
                <a:cs typeface="Arial"/>
              </a:rPr>
              <a:t>every department </a:t>
            </a:r>
            <a:r>
              <a:rPr lang="en-US" sz="1200" spc="-10" dirty="0">
                <a:latin typeface="Arial"/>
                <a:cs typeface="Arial"/>
              </a:rPr>
              <a:t>would be headed </a:t>
            </a:r>
            <a:r>
              <a:rPr lang="en-US" sz="1200" dirty="0">
                <a:latin typeface="Arial"/>
                <a:cs typeface="Arial"/>
              </a:rPr>
              <a:t>by some</a:t>
            </a:r>
            <a:r>
              <a:rPr lang="en-US" sz="1200" spc="-50" dirty="0">
                <a:latin typeface="Arial"/>
                <a:cs typeface="Arial"/>
              </a:rPr>
              <a:t> </a:t>
            </a:r>
            <a:r>
              <a:rPr lang="en-US" sz="1200" spc="-10" dirty="0">
                <a:latin typeface="Arial"/>
                <a:cs typeface="Arial"/>
              </a:rPr>
              <a:t>employee.</a:t>
            </a:r>
            <a:r>
              <a:rPr lang="en-US" sz="1200" dirty="0">
                <a:latin typeface="Arial"/>
                <a:cs typeface="Arial"/>
              </a:rPr>
              <a:t> </a:t>
            </a:r>
            <a:r>
              <a:rPr lang="en-US" sz="1200" spc="-10" dirty="0">
                <a:latin typeface="Arial"/>
                <a:cs typeface="Arial"/>
              </a:rPr>
              <a:t>So, all </a:t>
            </a:r>
            <a:r>
              <a:rPr lang="en-US" sz="1200" spc="-5" dirty="0">
                <a:latin typeface="Arial"/>
                <a:cs typeface="Arial"/>
              </a:rPr>
              <a:t>instances </a:t>
            </a:r>
            <a:r>
              <a:rPr lang="en-US" sz="1200" spc="-10" dirty="0">
                <a:latin typeface="Arial"/>
                <a:cs typeface="Arial"/>
              </a:rPr>
              <a:t>of the entity </a:t>
            </a:r>
            <a:r>
              <a:rPr lang="en-US" sz="1200" spc="-5" dirty="0">
                <a:latin typeface="Arial"/>
                <a:cs typeface="Arial"/>
              </a:rPr>
              <a:t>type Department </a:t>
            </a:r>
            <a:r>
              <a:rPr lang="en-US" sz="1200" spc="-10" dirty="0">
                <a:latin typeface="Arial"/>
                <a:cs typeface="Arial"/>
              </a:rPr>
              <a:t>participate </a:t>
            </a:r>
            <a:r>
              <a:rPr lang="en-US" sz="1200" spc="-5" dirty="0">
                <a:latin typeface="Arial"/>
                <a:cs typeface="Arial"/>
              </a:rPr>
              <a:t>in </a:t>
            </a:r>
            <a:r>
              <a:rPr lang="en-US" sz="1200" spc="-10" dirty="0">
                <a:latin typeface="Arial"/>
                <a:cs typeface="Arial"/>
              </a:rPr>
              <a:t>this relationship. So, </a:t>
            </a:r>
            <a:r>
              <a:rPr lang="en-US" sz="1200" spc="-5" dirty="0">
                <a:latin typeface="Arial"/>
                <a:cs typeface="Arial"/>
              </a:rPr>
              <a:t>we </a:t>
            </a:r>
            <a:r>
              <a:rPr lang="en-US" sz="1200" dirty="0">
                <a:latin typeface="Arial"/>
                <a:cs typeface="Arial"/>
              </a:rPr>
              <a:t>say </a:t>
            </a:r>
            <a:r>
              <a:rPr lang="en-US" sz="1200" spc="-10" dirty="0">
                <a:latin typeface="Arial"/>
                <a:cs typeface="Arial"/>
              </a:rPr>
              <a:t>that </a:t>
            </a:r>
            <a:r>
              <a:rPr lang="en-US" sz="1200" spc="-5" dirty="0">
                <a:latin typeface="Arial"/>
                <a:cs typeface="Arial"/>
              </a:rPr>
              <a:t>it is  </a:t>
            </a:r>
            <a:r>
              <a:rPr lang="en-US" sz="1200" spc="-10" dirty="0">
                <a:latin typeface="Arial"/>
                <a:cs typeface="Arial"/>
              </a:rPr>
              <a:t>total participation </a:t>
            </a:r>
            <a:r>
              <a:rPr lang="en-US" sz="1200" spc="-5" dirty="0">
                <a:latin typeface="Arial"/>
                <a:cs typeface="Arial"/>
              </a:rPr>
              <a:t>from </a:t>
            </a:r>
            <a:r>
              <a:rPr lang="en-US" sz="1200" spc="-10" dirty="0">
                <a:latin typeface="Arial"/>
                <a:cs typeface="Arial"/>
              </a:rPr>
              <a:t>the department</a:t>
            </a:r>
            <a:r>
              <a:rPr lang="en-US" sz="1200" spc="5" dirty="0">
                <a:latin typeface="Arial"/>
                <a:cs typeface="Arial"/>
              </a:rPr>
              <a:t> </a:t>
            </a:r>
            <a:r>
              <a:rPr lang="en-US" sz="1200" spc="-5" dirty="0">
                <a:latin typeface="Arial"/>
                <a:cs typeface="Arial"/>
              </a:rPr>
              <a:t>side.</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624D11DF-BB78-4381-B875-9C92887B4535}" type="slidenum">
              <a:rPr lang="en-US" smtClean="0"/>
              <a:t>21</a:t>
            </a:fld>
            <a:endParaRPr lang="en-US"/>
          </a:p>
        </p:txBody>
      </p:sp>
    </p:spTree>
    <p:extLst>
      <p:ext uri="{BB962C8B-B14F-4D97-AF65-F5344CB8AC3E}">
        <p14:creationId xmlns:p14="http://schemas.microsoft.com/office/powerpoint/2010/main" val="188368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8871-B450-4099-9E1A-7F1AAF9C6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855296-9A9B-4125-A05C-46389A827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88E9FE-D8F0-4AF0-B46B-D4B3C281DEBD}"/>
              </a:ext>
            </a:extLst>
          </p:cNvPr>
          <p:cNvSpPr>
            <a:spLocks noGrp="1"/>
          </p:cNvSpPr>
          <p:nvPr>
            <p:ph type="dt" sz="half" idx="10"/>
          </p:nvPr>
        </p:nvSpPr>
        <p:spPr/>
        <p:txBody>
          <a:bodyPr/>
          <a:lstStyle/>
          <a:p>
            <a:fld id="{1160EA64-D806-43AC-9DF2-F8C432F32B4C}" type="datetimeFigureOut">
              <a:rPr lang="en-US" smtClean="0"/>
              <a:t>9/23/2021</a:t>
            </a:fld>
            <a:endParaRPr lang="en-US" dirty="0"/>
          </a:p>
        </p:txBody>
      </p:sp>
      <p:sp>
        <p:nvSpPr>
          <p:cNvPr id="5" name="Footer Placeholder 4">
            <a:extLst>
              <a:ext uri="{FF2B5EF4-FFF2-40B4-BE49-F238E27FC236}">
                <a16:creationId xmlns:a16="http://schemas.microsoft.com/office/drawing/2014/main" id="{DC093CE3-F448-4D9D-9CDE-081E9884A8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8B90F1-0D7F-4EE7-AC68-6417637887FB}"/>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3527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5BE8-98DF-47EC-9480-092531EADF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6529B9-5E88-48DF-8C9E-19FBA8C9D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E4181-8E8D-4F97-B1E5-221220FB0315}"/>
              </a:ext>
            </a:extLst>
          </p:cNvPr>
          <p:cNvSpPr>
            <a:spLocks noGrp="1"/>
          </p:cNvSpPr>
          <p:nvPr>
            <p:ph type="dt" sz="half" idx="10"/>
          </p:nvPr>
        </p:nvSpPr>
        <p:spPr/>
        <p:txBody>
          <a:bodyPr/>
          <a:lstStyle/>
          <a:p>
            <a:fld id="{E9F9C37B-1D36-470B-8223-D6C91242EC14}" type="datetimeFigureOut">
              <a:rPr lang="en-US" smtClean="0"/>
              <a:t>9/23/2021</a:t>
            </a:fld>
            <a:endParaRPr lang="en-US" dirty="0"/>
          </a:p>
        </p:txBody>
      </p:sp>
      <p:sp>
        <p:nvSpPr>
          <p:cNvPr id="5" name="Footer Placeholder 4">
            <a:extLst>
              <a:ext uri="{FF2B5EF4-FFF2-40B4-BE49-F238E27FC236}">
                <a16:creationId xmlns:a16="http://schemas.microsoft.com/office/drawing/2014/main" id="{862273AE-8529-4AE1-B109-E041F709B3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EE2C6C-0800-4E8D-9C2F-E389EDF69E1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8584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8997DB-8A01-4123-97CD-C651846B8A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DF889F-C0CE-4843-BB62-752AF2F4B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11E59-C45C-4E51-A109-9EB0C51F92FE}"/>
              </a:ext>
            </a:extLst>
          </p:cNvPr>
          <p:cNvSpPr>
            <a:spLocks noGrp="1"/>
          </p:cNvSpPr>
          <p:nvPr>
            <p:ph type="dt" sz="half" idx="10"/>
          </p:nvPr>
        </p:nvSpPr>
        <p:spPr/>
        <p:txBody>
          <a:bodyPr/>
          <a:lstStyle/>
          <a:p>
            <a:fld id="{67C6F52A-A82B-47A2-A83A-8C4C91F2D59F}" type="datetimeFigureOut">
              <a:rPr lang="en-US" smtClean="0"/>
              <a:t>9/23/2021</a:t>
            </a:fld>
            <a:endParaRPr lang="en-US" dirty="0"/>
          </a:p>
        </p:txBody>
      </p:sp>
      <p:sp>
        <p:nvSpPr>
          <p:cNvPr id="5" name="Footer Placeholder 4">
            <a:extLst>
              <a:ext uri="{FF2B5EF4-FFF2-40B4-BE49-F238E27FC236}">
                <a16:creationId xmlns:a16="http://schemas.microsoft.com/office/drawing/2014/main" id="{9CA896D2-9727-44C0-86CF-60F39D0A86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AD60FF-3168-4CEA-9C66-DC5C9000D06D}"/>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7613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D834-FE4F-41C0-AFDD-37FB75A41E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944514-FA8E-41C8-BB27-044A28D7B5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98E02-E37C-460E-9DCC-1D7C63F2ACFC}"/>
              </a:ext>
            </a:extLst>
          </p:cNvPr>
          <p:cNvSpPr>
            <a:spLocks noGrp="1"/>
          </p:cNvSpPr>
          <p:nvPr>
            <p:ph type="dt" sz="half" idx="10"/>
          </p:nvPr>
        </p:nvSpPr>
        <p:spPr/>
        <p:txBody>
          <a:bodyPr/>
          <a:lstStyle/>
          <a:p>
            <a:fld id="{F070A7B3-6521-4DCA-87E5-044747A908C1}" type="datetimeFigureOut">
              <a:rPr lang="en-US" smtClean="0"/>
              <a:t>9/23/2021</a:t>
            </a:fld>
            <a:endParaRPr lang="en-US" dirty="0"/>
          </a:p>
        </p:txBody>
      </p:sp>
      <p:sp>
        <p:nvSpPr>
          <p:cNvPr id="5" name="Footer Placeholder 4">
            <a:extLst>
              <a:ext uri="{FF2B5EF4-FFF2-40B4-BE49-F238E27FC236}">
                <a16:creationId xmlns:a16="http://schemas.microsoft.com/office/drawing/2014/main" id="{47DB46FE-B1B6-4FF8-8415-54E3ADCB8C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6DD05F-2037-4777-8308-BE4EE5F1E63C}"/>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0221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72B3-7947-47CE-82F5-FCD5B9F07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D041CF-A649-4905-BB56-4BEF930C7E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27B79-1EAE-44D6-9374-8EFEAC23A432}"/>
              </a:ext>
            </a:extLst>
          </p:cNvPr>
          <p:cNvSpPr>
            <a:spLocks noGrp="1"/>
          </p:cNvSpPr>
          <p:nvPr>
            <p:ph type="dt" sz="half" idx="10"/>
          </p:nvPr>
        </p:nvSpPr>
        <p:spPr/>
        <p:txBody>
          <a:bodyPr/>
          <a:lstStyle/>
          <a:p>
            <a:fld id="{1160EA64-D806-43AC-9DF2-F8C432F32B4C}" type="datetimeFigureOut">
              <a:rPr lang="en-US" smtClean="0"/>
              <a:t>9/23/2021</a:t>
            </a:fld>
            <a:endParaRPr lang="en-US" dirty="0"/>
          </a:p>
        </p:txBody>
      </p:sp>
      <p:sp>
        <p:nvSpPr>
          <p:cNvPr id="5" name="Footer Placeholder 4">
            <a:extLst>
              <a:ext uri="{FF2B5EF4-FFF2-40B4-BE49-F238E27FC236}">
                <a16:creationId xmlns:a16="http://schemas.microsoft.com/office/drawing/2014/main" id="{765B16D9-EE9C-4584-9F8D-5DDED2A97A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5DF499-7637-437E-9C42-A5F61A2AE91B}"/>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8029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4B58-89A4-4FBC-8A19-5EB8B43B68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446283-D0FE-40A2-9A2A-3ADAC9FDC9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34C448-33C8-43C2-9F2F-CB9333F01E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F624FA-9BAF-4E08-B493-E38DCAE6E27F}"/>
              </a:ext>
            </a:extLst>
          </p:cNvPr>
          <p:cNvSpPr>
            <a:spLocks noGrp="1"/>
          </p:cNvSpPr>
          <p:nvPr>
            <p:ph type="dt" sz="half" idx="10"/>
          </p:nvPr>
        </p:nvSpPr>
        <p:spPr/>
        <p:txBody>
          <a:bodyPr/>
          <a:lstStyle/>
          <a:p>
            <a:fld id="{AB134690-1557-4C89-A502-4959FE7FAD70}" type="datetimeFigureOut">
              <a:rPr lang="en-US" smtClean="0"/>
              <a:t>9/23/2021</a:t>
            </a:fld>
            <a:endParaRPr lang="en-US" dirty="0"/>
          </a:p>
        </p:txBody>
      </p:sp>
      <p:sp>
        <p:nvSpPr>
          <p:cNvPr id="6" name="Footer Placeholder 5">
            <a:extLst>
              <a:ext uri="{FF2B5EF4-FFF2-40B4-BE49-F238E27FC236}">
                <a16:creationId xmlns:a16="http://schemas.microsoft.com/office/drawing/2014/main" id="{934A053D-5FFE-4182-B15F-68F0575243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E55A76E-02DF-419A-AA9C-3A0E3B991CB6}"/>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0651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9637-77D4-4400-A8D3-05A7C71101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6C08F2-4411-411D-BA7A-5CF08A2C8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412A6-90EB-48E9-8543-340972A44B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5C8B41-1705-4067-BC50-AB26478ADE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67ABC-102C-4D50-928C-9F9EEE5496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E70191-0A26-4747-8237-DB41FEBA887F}"/>
              </a:ext>
            </a:extLst>
          </p:cNvPr>
          <p:cNvSpPr>
            <a:spLocks noGrp="1"/>
          </p:cNvSpPr>
          <p:nvPr>
            <p:ph type="dt" sz="half" idx="10"/>
          </p:nvPr>
        </p:nvSpPr>
        <p:spPr/>
        <p:txBody>
          <a:bodyPr/>
          <a:lstStyle/>
          <a:p>
            <a:fld id="{1160EA64-D806-43AC-9DF2-F8C432F32B4C}" type="datetimeFigureOut">
              <a:rPr lang="en-US" smtClean="0"/>
              <a:t>9/23/2021</a:t>
            </a:fld>
            <a:endParaRPr lang="en-US" dirty="0"/>
          </a:p>
        </p:txBody>
      </p:sp>
      <p:sp>
        <p:nvSpPr>
          <p:cNvPr id="8" name="Footer Placeholder 7">
            <a:extLst>
              <a:ext uri="{FF2B5EF4-FFF2-40B4-BE49-F238E27FC236}">
                <a16:creationId xmlns:a16="http://schemas.microsoft.com/office/drawing/2014/main" id="{5B14398C-059F-446F-B4BE-E01CDAEF8BB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D22E77-2E89-4C0D-A3EC-CD8EC92D611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88900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766-CC00-438F-8CE4-D8AB525B3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EF9195-E486-4B9A-BCC8-EADAE2616EC3}"/>
              </a:ext>
            </a:extLst>
          </p:cNvPr>
          <p:cNvSpPr>
            <a:spLocks noGrp="1"/>
          </p:cNvSpPr>
          <p:nvPr>
            <p:ph type="dt" sz="half" idx="10"/>
          </p:nvPr>
        </p:nvSpPr>
        <p:spPr/>
        <p:txBody>
          <a:bodyPr/>
          <a:lstStyle/>
          <a:p>
            <a:fld id="{E1037C31-9E7A-4F99-8774-A0E530DE1A42}" type="datetimeFigureOut">
              <a:rPr lang="en-US" smtClean="0"/>
              <a:t>9/23/2021</a:t>
            </a:fld>
            <a:endParaRPr lang="en-US" dirty="0"/>
          </a:p>
        </p:txBody>
      </p:sp>
      <p:sp>
        <p:nvSpPr>
          <p:cNvPr id="4" name="Footer Placeholder 3">
            <a:extLst>
              <a:ext uri="{FF2B5EF4-FFF2-40B4-BE49-F238E27FC236}">
                <a16:creationId xmlns:a16="http://schemas.microsoft.com/office/drawing/2014/main" id="{20676CA0-3F75-4294-9EB7-F153496EC3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C03059-5E67-4218-951C-D0EC9D4EC6C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0834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549E5-596D-40C6-B155-CBAFEEC9A9F9}"/>
              </a:ext>
            </a:extLst>
          </p:cNvPr>
          <p:cNvSpPr>
            <a:spLocks noGrp="1"/>
          </p:cNvSpPr>
          <p:nvPr>
            <p:ph type="dt" sz="half" idx="10"/>
          </p:nvPr>
        </p:nvSpPr>
        <p:spPr/>
        <p:txBody>
          <a:bodyPr/>
          <a:lstStyle/>
          <a:p>
            <a:fld id="{C278504F-A551-4DE0-9316-4DCD1D8CC752}" type="datetimeFigureOut">
              <a:rPr lang="en-US" smtClean="0"/>
              <a:t>9/23/2021</a:t>
            </a:fld>
            <a:endParaRPr lang="en-US" dirty="0"/>
          </a:p>
        </p:txBody>
      </p:sp>
      <p:sp>
        <p:nvSpPr>
          <p:cNvPr id="3" name="Footer Placeholder 2">
            <a:extLst>
              <a:ext uri="{FF2B5EF4-FFF2-40B4-BE49-F238E27FC236}">
                <a16:creationId xmlns:a16="http://schemas.microsoft.com/office/drawing/2014/main" id="{C63B9821-B11B-4D06-83C2-3195CC3FCAE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E87911F-E7F0-4BEE-B81B-52CFDF3C66A6}"/>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1672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E24A-6354-41B1-89A1-CD0BB56A3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BB7951-465C-4DAB-94D3-8FF25250B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E8A209-CD05-485B-97C8-0A8D5C956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AAC80-F590-4CAB-B954-340FB1B76731}"/>
              </a:ext>
            </a:extLst>
          </p:cNvPr>
          <p:cNvSpPr>
            <a:spLocks noGrp="1"/>
          </p:cNvSpPr>
          <p:nvPr>
            <p:ph type="dt" sz="half" idx="10"/>
          </p:nvPr>
        </p:nvSpPr>
        <p:spPr/>
        <p:txBody>
          <a:bodyPr/>
          <a:lstStyle/>
          <a:p>
            <a:fld id="{D1BE4249-C0D0-4B06-8692-E8BB871AF643}" type="datetimeFigureOut">
              <a:rPr lang="en-US" smtClean="0"/>
              <a:t>9/23/2021</a:t>
            </a:fld>
            <a:endParaRPr lang="en-US" dirty="0"/>
          </a:p>
        </p:txBody>
      </p:sp>
      <p:sp>
        <p:nvSpPr>
          <p:cNvPr id="6" name="Footer Placeholder 5">
            <a:extLst>
              <a:ext uri="{FF2B5EF4-FFF2-40B4-BE49-F238E27FC236}">
                <a16:creationId xmlns:a16="http://schemas.microsoft.com/office/drawing/2014/main" id="{85A6DEC9-9F8B-42CB-A054-A9C9D3EF18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AD3998-77FC-4467-9398-3F404D529CC1}"/>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7961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37CC-98D0-4791-B3FF-336579E40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8D3C9E-F84E-410B-9F25-80965726E4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1D34C5-52BB-4191-B9FE-2C4523867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1DA0D-69B0-44FE-877E-BA7C8107F4F0}"/>
              </a:ext>
            </a:extLst>
          </p:cNvPr>
          <p:cNvSpPr>
            <a:spLocks noGrp="1"/>
          </p:cNvSpPr>
          <p:nvPr>
            <p:ph type="dt" sz="half" idx="10"/>
          </p:nvPr>
        </p:nvSpPr>
        <p:spPr/>
        <p:txBody>
          <a:bodyPr/>
          <a:lstStyle/>
          <a:p>
            <a:fld id="{042B0DB6-F5C7-45FB-8CF3-31B45F9C2DAC}" type="datetimeFigureOut">
              <a:rPr lang="en-US" smtClean="0"/>
              <a:t>9/23/2021</a:t>
            </a:fld>
            <a:endParaRPr lang="en-US" dirty="0"/>
          </a:p>
        </p:txBody>
      </p:sp>
      <p:sp>
        <p:nvSpPr>
          <p:cNvPr id="6" name="Footer Placeholder 5">
            <a:extLst>
              <a:ext uri="{FF2B5EF4-FFF2-40B4-BE49-F238E27FC236}">
                <a16:creationId xmlns:a16="http://schemas.microsoft.com/office/drawing/2014/main" id="{153C2CA8-CE9F-4B53-9C0D-D06847B0CA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665C9A-FDB9-4F8F-A029-D7F72A280E6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4625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488D8D-6854-4F4F-9E4E-396EF6989E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B7AE8B-A05F-46C1-9FA7-AE44F7CA2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7119C-B5F4-41A0-B8E1-13F3154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9/23/2021</a:t>
            </a:fld>
            <a:endParaRPr lang="en-US" dirty="0"/>
          </a:p>
        </p:txBody>
      </p:sp>
      <p:sp>
        <p:nvSpPr>
          <p:cNvPr id="5" name="Footer Placeholder 4">
            <a:extLst>
              <a:ext uri="{FF2B5EF4-FFF2-40B4-BE49-F238E27FC236}">
                <a16:creationId xmlns:a16="http://schemas.microsoft.com/office/drawing/2014/main" id="{6FD67DB9-A75A-46DA-81AA-5526ABDBB6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EA51FA-5EC5-46DE-BD61-171E39904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4071748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391486"/>
            <a:ext cx="6837528" cy="1188720"/>
          </a:xfrm>
        </p:spPr>
        <p:txBody>
          <a:bodyPr>
            <a:normAutofit/>
          </a:bodyPr>
          <a:lstStyle/>
          <a:p>
            <a:r>
              <a:rPr lang="en-US" sz="4000" b="1" dirty="0">
                <a:latin typeface="Times New Roman" panose="02020603050405020304" pitchFamily="18" charset="0"/>
                <a:cs typeface="Times New Roman" panose="02020603050405020304" pitchFamily="18" charset="0"/>
              </a:rPr>
              <a:t>Content</a:t>
            </a:r>
            <a:endParaRPr lang="en-US" sz="4000" dirty="0"/>
          </a:p>
        </p:txBody>
      </p:sp>
      <p:sp>
        <p:nvSpPr>
          <p:cNvPr id="3" name="Content Placeholder 2"/>
          <p:cNvSpPr>
            <a:spLocks noGrp="1"/>
          </p:cNvSpPr>
          <p:nvPr>
            <p:ph idx="1"/>
          </p:nvPr>
        </p:nvSpPr>
        <p:spPr>
          <a:xfrm>
            <a:off x="3882788" y="2251883"/>
            <a:ext cx="8103494" cy="4299044"/>
          </a:xfrm>
        </p:spPr>
        <p:txBody>
          <a:bodyPr>
            <a:noAutofit/>
          </a:bodyPr>
          <a:lstStyle/>
          <a:p>
            <a:pPr marL="285750" indent="-285750">
              <a:spcBef>
                <a:spcPct val="0"/>
              </a:spcBef>
              <a:buFont typeface="Wingdings" panose="05000000000000000000" pitchFamily="2" charset="2"/>
              <a:buChar char="§"/>
              <a:defRPr/>
            </a:pPr>
            <a:r>
              <a:rPr lang="en-US" sz="2400" dirty="0">
                <a:cs typeface="Times New Roman" panose="02020603050405020304" pitchFamily="18" charset="0"/>
              </a:rPr>
              <a:t>Degree of a Relationship </a:t>
            </a:r>
          </a:p>
          <a:p>
            <a:pPr marL="800100" lvl="1" indent="-342900">
              <a:spcBef>
                <a:spcPct val="0"/>
              </a:spcBef>
              <a:defRPr/>
            </a:pPr>
            <a:r>
              <a:rPr lang="en-US" sz="2400" dirty="0">
                <a:cs typeface="Times New Roman" panose="02020603050405020304" pitchFamily="18" charset="0"/>
              </a:rPr>
              <a:t>Unary Relationship</a:t>
            </a:r>
          </a:p>
          <a:p>
            <a:pPr marL="800100" lvl="1" indent="-342900">
              <a:spcBef>
                <a:spcPct val="0"/>
              </a:spcBef>
              <a:defRPr/>
            </a:pPr>
            <a:r>
              <a:rPr lang="en-US" sz="2400" dirty="0">
                <a:cs typeface="Times New Roman" panose="02020603050405020304" pitchFamily="18" charset="0"/>
              </a:rPr>
              <a:t>Binary Relationship</a:t>
            </a:r>
          </a:p>
          <a:p>
            <a:pPr marL="800100" lvl="1" indent="-342900">
              <a:spcBef>
                <a:spcPct val="0"/>
              </a:spcBef>
              <a:defRPr/>
            </a:pPr>
            <a:r>
              <a:rPr lang="en-US" sz="2400" dirty="0">
                <a:cs typeface="Times New Roman" panose="02020603050405020304" pitchFamily="18" charset="0"/>
              </a:rPr>
              <a:t>Ternary Relationship</a:t>
            </a:r>
          </a:p>
          <a:p>
            <a:pPr marL="285750" indent="-285750">
              <a:spcBef>
                <a:spcPct val="0"/>
              </a:spcBef>
              <a:buFont typeface="Wingdings" panose="05000000000000000000" pitchFamily="2" charset="2"/>
              <a:buChar char="§"/>
              <a:defRPr/>
            </a:pPr>
            <a:r>
              <a:rPr lang="en-US" sz="2400" dirty="0">
                <a:cs typeface="Times New Roman" panose="02020603050405020304" pitchFamily="18" charset="0"/>
              </a:rPr>
              <a:t>Mapping Cardinality</a:t>
            </a:r>
            <a:r>
              <a:rPr lang="en-US" sz="2400" spc="-5" dirty="0">
                <a:latin typeface="Arial"/>
                <a:cs typeface="Arial"/>
              </a:rPr>
              <a:t>	</a:t>
            </a:r>
            <a:endParaRPr lang="en-US" sz="2400" dirty="0">
              <a:latin typeface="Arial"/>
              <a:cs typeface="Arial"/>
            </a:endParaRPr>
          </a:p>
          <a:p>
            <a:pPr marL="285750" indent="-285750">
              <a:spcBef>
                <a:spcPct val="0"/>
              </a:spcBef>
              <a:buFont typeface="Wingdings" panose="05000000000000000000" pitchFamily="2" charset="2"/>
              <a:buChar char="§"/>
              <a:defRPr/>
            </a:pPr>
            <a:r>
              <a:rPr lang="en-US" sz="2400" dirty="0">
                <a:cs typeface="Times New Roman" panose="02020603050405020304" pitchFamily="18" charset="0"/>
              </a:rPr>
              <a:t>Participation Constraint</a:t>
            </a:r>
          </a:p>
          <a:p>
            <a:pPr marL="285750" indent="-285750">
              <a:spcBef>
                <a:spcPct val="0"/>
              </a:spcBef>
              <a:buFont typeface="Wingdings" panose="05000000000000000000" pitchFamily="2" charset="2"/>
              <a:buChar char="§"/>
              <a:defRPr/>
            </a:pPr>
            <a:r>
              <a:rPr lang="en-US" sz="2400" dirty="0">
                <a:cs typeface="Times New Roman" panose="02020603050405020304" pitchFamily="18" charset="0"/>
              </a:rPr>
              <a:t>References</a:t>
            </a:r>
          </a:p>
          <a:p>
            <a:endParaRPr lang="en-US" sz="2000" dirty="0"/>
          </a:p>
        </p:txBody>
      </p:sp>
    </p:spTree>
    <p:extLst>
      <p:ext uri="{BB962C8B-B14F-4D97-AF65-F5344CB8AC3E}">
        <p14:creationId xmlns:p14="http://schemas.microsoft.com/office/powerpoint/2010/main" val="1050140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74579" y="668450"/>
            <a:ext cx="5302429" cy="1188720"/>
          </a:xfrm>
        </p:spPr>
        <p:txBody>
          <a:bodyPr>
            <a:noAutofit/>
          </a:bodyPr>
          <a:lstStyle/>
          <a:p>
            <a:r>
              <a:rPr lang="en-US" sz="3200" b="1" spc="-5" dirty="0">
                <a:solidFill>
                  <a:srgbClr val="0070C0"/>
                </a:solidFill>
                <a:latin typeface="Arial"/>
                <a:cs typeface="Arial"/>
              </a:rPr>
              <a:t>One-to-One  (1:1)</a:t>
            </a:r>
          </a:p>
        </p:txBody>
      </p:sp>
      <p:sp>
        <p:nvSpPr>
          <p:cNvPr id="3" name="Content Placeholder 2"/>
          <p:cNvSpPr>
            <a:spLocks noGrp="1"/>
          </p:cNvSpPr>
          <p:nvPr>
            <p:ph idx="1"/>
          </p:nvPr>
        </p:nvSpPr>
        <p:spPr>
          <a:xfrm>
            <a:off x="824826" y="1898515"/>
            <a:ext cx="4060481" cy="2087832"/>
          </a:xfrm>
        </p:spPr>
        <p:txBody>
          <a:bodyPr>
            <a:noAutofit/>
          </a:bodyPr>
          <a:lstStyle/>
          <a:p>
            <a:pPr marL="0" indent="0" algn="just">
              <a:buNone/>
            </a:pPr>
            <a:r>
              <a:rPr lang="en-US" sz="2400" dirty="0"/>
              <a:t>One entity from entity set A can be associated with </a:t>
            </a:r>
            <a:r>
              <a:rPr lang="en-US" sz="2400" b="1" dirty="0">
                <a:solidFill>
                  <a:srgbClr val="002060"/>
                </a:solidFill>
              </a:rPr>
              <a:t>at most </a:t>
            </a:r>
            <a:r>
              <a:rPr lang="en-US" sz="2400" dirty="0"/>
              <a:t>one entity of entity set B and vice versa.</a:t>
            </a:r>
          </a:p>
          <a:p>
            <a:pPr marL="0" indent="0" algn="just">
              <a:buNone/>
            </a:pPr>
            <a:r>
              <a:rPr lang="en-US" sz="2400" dirty="0">
                <a:solidFill>
                  <a:srgbClr val="FF0000"/>
                </a:solidFill>
              </a:rPr>
              <a:t>For example, one Student can have only one college ID at a time. </a:t>
            </a:r>
            <a:endParaRPr lang="en-US" sz="2800" dirty="0">
              <a:solidFill>
                <a:srgbClr val="FF0000"/>
              </a:solidFill>
            </a:endParaRPr>
          </a:p>
          <a:p>
            <a:pPr marL="0" indent="0" algn="just">
              <a:buNone/>
            </a:pPr>
            <a:endParaRPr lang="en-US" sz="2400" dirty="0"/>
          </a:p>
          <a:p>
            <a:pPr marL="0" indent="0" algn="just">
              <a:buNone/>
            </a:pPr>
            <a:endParaRPr lang="en-US" sz="2800" dirty="0"/>
          </a:p>
          <a:p>
            <a:pPr marL="0" indent="0" algn="just">
              <a:buNone/>
            </a:pPr>
            <a:endParaRPr lang="en-US" sz="2400" dirty="0"/>
          </a:p>
        </p:txBody>
      </p:sp>
      <p:pic>
        <p:nvPicPr>
          <p:cNvPr id="4" name="Picture 3"/>
          <p:cNvPicPr>
            <a:picLocks noChangeAspect="1"/>
          </p:cNvPicPr>
          <p:nvPr/>
        </p:nvPicPr>
        <p:blipFill rotWithShape="1">
          <a:blip r:embed="rId2"/>
          <a:srcRect l="41329" t="44543" r="42622" b="27286"/>
          <a:stretch/>
        </p:blipFill>
        <p:spPr>
          <a:xfrm>
            <a:off x="5382125" y="1157782"/>
            <a:ext cx="2866030" cy="2828565"/>
          </a:xfrm>
          <a:prstGeom prst="rect">
            <a:avLst/>
          </a:prstGeom>
        </p:spPr>
      </p:pic>
      <p:sp>
        <p:nvSpPr>
          <p:cNvPr id="6" name="Text Box 6">
            <a:extLst>
              <a:ext uri="{FF2B5EF4-FFF2-40B4-BE49-F238E27FC236}">
                <a16:creationId xmlns:a16="http://schemas.microsoft.com/office/drawing/2014/main" id="{DFDA0F17-B2F6-45B6-9CE6-6366DA6ADF62}"/>
              </a:ext>
            </a:extLst>
          </p:cNvPr>
          <p:cNvSpPr txBox="1">
            <a:spLocks noChangeArrowheads="1"/>
          </p:cNvSpPr>
          <p:nvPr/>
        </p:nvSpPr>
        <p:spPr bwMode="auto">
          <a:xfrm>
            <a:off x="2079489" y="4475679"/>
            <a:ext cx="94605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Calibri" panose="020F0502020204030204" pitchFamily="34" charset="0"/>
              </a:rPr>
              <a:t>Note: Some elements in A and B may not be mapped to any elements in the other set</a:t>
            </a:r>
          </a:p>
        </p:txBody>
      </p:sp>
      <p:pic>
        <p:nvPicPr>
          <p:cNvPr id="2" name="Picture 1"/>
          <p:cNvPicPr>
            <a:picLocks noChangeAspect="1"/>
          </p:cNvPicPr>
          <p:nvPr/>
        </p:nvPicPr>
        <p:blipFill rotWithShape="1">
          <a:blip r:embed="rId3"/>
          <a:srcRect l="25931" t="23085" r="50370" b="20089"/>
          <a:stretch/>
        </p:blipFill>
        <p:spPr>
          <a:xfrm>
            <a:off x="8456598" y="1157782"/>
            <a:ext cx="3083396" cy="2802114"/>
          </a:xfrm>
          <a:prstGeom prst="rect">
            <a:avLst/>
          </a:prstGeom>
        </p:spPr>
      </p:pic>
    </p:spTree>
    <p:extLst>
      <p:ext uri="{BB962C8B-B14F-4D97-AF65-F5344CB8AC3E}">
        <p14:creationId xmlns:p14="http://schemas.microsoft.com/office/powerpoint/2010/main" val="375505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5857" y="255008"/>
            <a:ext cx="5302429" cy="1188720"/>
          </a:xfrm>
        </p:spPr>
        <p:txBody>
          <a:bodyPr>
            <a:noAutofit/>
          </a:bodyPr>
          <a:lstStyle/>
          <a:p>
            <a:r>
              <a:rPr lang="en-US" sz="3200" b="1" dirty="0">
                <a:solidFill>
                  <a:srgbClr val="0070C0"/>
                </a:solidFill>
              </a:rPr>
              <a:t>One-to-Many </a:t>
            </a:r>
            <a:r>
              <a:rPr lang="en-US" sz="3200" b="1" dirty="0">
                <a:solidFill>
                  <a:srgbClr val="0070C0"/>
                </a:solidFill>
                <a:latin typeface="Arial"/>
                <a:cs typeface="Arial"/>
              </a:rPr>
              <a:t>(1:N) </a:t>
            </a:r>
            <a:endParaRPr lang="en-US" sz="3200" b="1" cap="none" dirty="0">
              <a:solidFill>
                <a:srgbClr val="0070C0"/>
              </a:solidFill>
            </a:endParaRPr>
          </a:p>
        </p:txBody>
      </p:sp>
      <p:sp>
        <p:nvSpPr>
          <p:cNvPr id="3" name="Content Placeholder 2"/>
          <p:cNvSpPr>
            <a:spLocks noGrp="1"/>
          </p:cNvSpPr>
          <p:nvPr>
            <p:ph idx="1"/>
          </p:nvPr>
        </p:nvSpPr>
        <p:spPr>
          <a:xfrm>
            <a:off x="518341" y="2292817"/>
            <a:ext cx="4127402" cy="3341067"/>
          </a:xfrm>
        </p:spPr>
        <p:txBody>
          <a:bodyPr>
            <a:normAutofit/>
          </a:bodyPr>
          <a:lstStyle/>
          <a:p>
            <a:pPr marL="0" indent="0" algn="just">
              <a:buNone/>
            </a:pPr>
            <a:r>
              <a:rPr lang="en-US" sz="2400" dirty="0"/>
              <a:t>One entity from entity set A can be associated with </a:t>
            </a:r>
            <a:r>
              <a:rPr lang="en-US" sz="2400" b="1" dirty="0"/>
              <a:t>multiple entities </a:t>
            </a:r>
            <a:r>
              <a:rPr lang="en-US" sz="2400" dirty="0"/>
              <a:t>of entity set B, but an entity from entity set B can be associated with at most one entity.</a:t>
            </a:r>
          </a:p>
          <a:p>
            <a:pPr marL="0" indent="0" algn="just">
              <a:buNone/>
            </a:pPr>
            <a:r>
              <a:rPr lang="en-US" sz="2600" dirty="0">
                <a:solidFill>
                  <a:srgbClr val="FF0000"/>
                </a:solidFill>
              </a:rPr>
              <a:t>For example, one class is consisting of multiple students.</a:t>
            </a:r>
            <a:endParaRPr lang="en-US" sz="3500" dirty="0">
              <a:solidFill>
                <a:srgbClr val="FF0000"/>
              </a:solidFill>
            </a:endParaRPr>
          </a:p>
          <a:p>
            <a:pPr algn="just"/>
            <a:endParaRPr lang="en-US" sz="2400" dirty="0"/>
          </a:p>
        </p:txBody>
      </p:sp>
      <p:pic>
        <p:nvPicPr>
          <p:cNvPr id="5" name="Picture 4"/>
          <p:cNvPicPr>
            <a:picLocks noChangeAspect="1"/>
          </p:cNvPicPr>
          <p:nvPr/>
        </p:nvPicPr>
        <p:blipFill rotWithShape="1">
          <a:blip r:embed="rId2"/>
          <a:srcRect l="60105" t="44170" r="22693" b="26725"/>
          <a:stretch/>
        </p:blipFill>
        <p:spPr>
          <a:xfrm>
            <a:off x="4967123" y="2292817"/>
            <a:ext cx="3507475" cy="3336379"/>
          </a:xfrm>
          <a:prstGeom prst="rect">
            <a:avLst/>
          </a:prstGeom>
        </p:spPr>
      </p:pic>
      <p:sp>
        <p:nvSpPr>
          <p:cNvPr id="6" name="Text Box 6">
            <a:extLst>
              <a:ext uri="{FF2B5EF4-FFF2-40B4-BE49-F238E27FC236}">
                <a16:creationId xmlns:a16="http://schemas.microsoft.com/office/drawing/2014/main" id="{DFDA0F17-B2F6-45B6-9CE6-6366DA6ADF62}"/>
              </a:ext>
            </a:extLst>
          </p:cNvPr>
          <p:cNvSpPr txBox="1">
            <a:spLocks noChangeArrowheads="1"/>
          </p:cNvSpPr>
          <p:nvPr/>
        </p:nvSpPr>
        <p:spPr bwMode="auto">
          <a:xfrm>
            <a:off x="1826192" y="6115524"/>
            <a:ext cx="94605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Calibri" panose="020F0502020204030204" pitchFamily="34" charset="0"/>
              </a:rPr>
              <a:t>Note: Some elements in A and B may not be mapped to any elements in the other set</a:t>
            </a:r>
          </a:p>
        </p:txBody>
      </p:sp>
      <p:pic>
        <p:nvPicPr>
          <p:cNvPr id="2" name="Picture 1"/>
          <p:cNvPicPr>
            <a:picLocks noChangeAspect="1"/>
          </p:cNvPicPr>
          <p:nvPr/>
        </p:nvPicPr>
        <p:blipFill rotWithShape="1">
          <a:blip r:embed="rId3"/>
          <a:srcRect l="54950" t="25706" r="21020" b="18044"/>
          <a:stretch/>
        </p:blipFill>
        <p:spPr>
          <a:xfrm>
            <a:off x="8795978" y="2292817"/>
            <a:ext cx="3126658" cy="3265712"/>
          </a:xfrm>
          <a:prstGeom prst="rect">
            <a:avLst/>
          </a:prstGeom>
        </p:spPr>
      </p:pic>
      <p:grpSp>
        <p:nvGrpSpPr>
          <p:cNvPr id="17" name="Group 16">
            <a:extLst>
              <a:ext uri="{FF2B5EF4-FFF2-40B4-BE49-F238E27FC236}">
                <a16:creationId xmlns:a16="http://schemas.microsoft.com/office/drawing/2014/main" id="{E6FD972D-E5DF-44D0-B1B4-17E9E7E122F3}"/>
              </a:ext>
            </a:extLst>
          </p:cNvPr>
          <p:cNvGrpSpPr/>
          <p:nvPr/>
        </p:nvGrpSpPr>
        <p:grpSpPr>
          <a:xfrm>
            <a:off x="3595351" y="1115593"/>
            <a:ext cx="1580040" cy="543600"/>
            <a:chOff x="3595351" y="1115593"/>
            <a:chExt cx="1580040" cy="543600"/>
          </a:xfrm>
        </p:grpSpPr>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60345F0F-7864-4D99-A2C8-2C5DBF948F41}"/>
                    </a:ext>
                  </a:extLst>
                </p14:cNvPr>
                <p14:cNvContentPartPr/>
                <p14:nvPr/>
              </p14:nvContentPartPr>
              <p14:xfrm>
                <a:off x="3595351" y="1115593"/>
                <a:ext cx="28800" cy="49320"/>
              </p14:xfrm>
            </p:contentPart>
          </mc:Choice>
          <mc:Fallback>
            <p:pic>
              <p:nvPicPr>
                <p:cNvPr id="11" name="Ink 10">
                  <a:extLst>
                    <a:ext uri="{FF2B5EF4-FFF2-40B4-BE49-F238E27FC236}">
                      <a16:creationId xmlns:a16="http://schemas.microsoft.com/office/drawing/2014/main" id="{60345F0F-7864-4D99-A2C8-2C5DBF948F41}"/>
                    </a:ext>
                  </a:extLst>
                </p:cNvPr>
                <p:cNvPicPr/>
                <p:nvPr/>
              </p:nvPicPr>
              <p:blipFill>
                <a:blip r:embed="rId5"/>
                <a:stretch>
                  <a:fillRect/>
                </a:stretch>
              </p:blipFill>
              <p:spPr>
                <a:xfrm>
                  <a:off x="3586351" y="1106593"/>
                  <a:ext cx="464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D6CCFE1B-D9ED-4F1E-99F7-5344697AD5B2}"/>
                    </a:ext>
                  </a:extLst>
                </p14:cNvPr>
                <p14:cNvContentPartPr/>
                <p14:nvPr/>
              </p14:nvContentPartPr>
              <p14:xfrm>
                <a:off x="5171071" y="1654873"/>
                <a:ext cx="4320" cy="4320"/>
              </p14:xfrm>
            </p:contentPart>
          </mc:Choice>
          <mc:Fallback>
            <p:pic>
              <p:nvPicPr>
                <p:cNvPr id="16" name="Ink 15">
                  <a:extLst>
                    <a:ext uri="{FF2B5EF4-FFF2-40B4-BE49-F238E27FC236}">
                      <a16:creationId xmlns:a16="http://schemas.microsoft.com/office/drawing/2014/main" id="{D6CCFE1B-D9ED-4F1E-99F7-5344697AD5B2}"/>
                    </a:ext>
                  </a:extLst>
                </p:cNvPr>
                <p:cNvPicPr/>
                <p:nvPr/>
              </p:nvPicPr>
              <p:blipFill>
                <a:blip r:embed="rId7"/>
                <a:stretch>
                  <a:fillRect/>
                </a:stretch>
              </p:blipFill>
              <p:spPr>
                <a:xfrm>
                  <a:off x="5162431" y="1646233"/>
                  <a:ext cx="21960" cy="2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26814E39-5DD8-4B10-B83E-B5758E0F1FD2}"/>
                  </a:ext>
                </a:extLst>
              </p14:cNvPr>
              <p14:cNvContentPartPr/>
              <p14:nvPr/>
            </p14:nvContentPartPr>
            <p14:xfrm>
              <a:off x="2617200" y="309240"/>
              <a:ext cx="8350560" cy="2597040"/>
            </p14:xfrm>
          </p:contentPart>
        </mc:Choice>
        <mc:Fallback>
          <p:pic>
            <p:nvPicPr>
              <p:cNvPr id="18" name="Ink 17">
                <a:extLst>
                  <a:ext uri="{FF2B5EF4-FFF2-40B4-BE49-F238E27FC236}">
                    <a16:creationId xmlns:a16="http://schemas.microsoft.com/office/drawing/2014/main" id="{26814E39-5DD8-4B10-B83E-B5758E0F1FD2}"/>
                  </a:ext>
                </a:extLst>
              </p:cNvPr>
              <p:cNvPicPr/>
              <p:nvPr/>
            </p:nvPicPr>
            <p:blipFill>
              <a:blip r:embed="rId9"/>
              <a:stretch>
                <a:fillRect/>
              </a:stretch>
            </p:blipFill>
            <p:spPr>
              <a:xfrm>
                <a:off x="2607840" y="299880"/>
                <a:ext cx="8369280" cy="2615760"/>
              </a:xfrm>
              <a:prstGeom prst="rect">
                <a:avLst/>
              </a:prstGeom>
            </p:spPr>
          </p:pic>
        </mc:Fallback>
      </mc:AlternateContent>
    </p:spTree>
    <p:extLst>
      <p:ext uri="{BB962C8B-B14F-4D97-AF65-F5344CB8AC3E}">
        <p14:creationId xmlns:p14="http://schemas.microsoft.com/office/powerpoint/2010/main" val="58272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5857" y="255008"/>
            <a:ext cx="5302429" cy="1188720"/>
          </a:xfrm>
        </p:spPr>
        <p:txBody>
          <a:bodyPr>
            <a:noAutofit/>
          </a:bodyPr>
          <a:lstStyle/>
          <a:p>
            <a:r>
              <a:rPr lang="en-US" sz="3200" b="1" dirty="0">
                <a:solidFill>
                  <a:srgbClr val="0070C0"/>
                </a:solidFill>
              </a:rPr>
              <a:t>Many to One </a:t>
            </a:r>
            <a:r>
              <a:rPr lang="en-US" sz="3200" b="1" spc="-5" dirty="0">
                <a:solidFill>
                  <a:srgbClr val="0070C0"/>
                </a:solidFill>
                <a:latin typeface="Arial"/>
                <a:cs typeface="Arial"/>
              </a:rPr>
              <a:t>(M:1)</a:t>
            </a:r>
            <a:r>
              <a:rPr lang="en-US" sz="3200" b="1" dirty="0">
                <a:solidFill>
                  <a:srgbClr val="0070C0"/>
                </a:solidFill>
                <a:latin typeface="Arial"/>
                <a:cs typeface="Arial"/>
              </a:rPr>
              <a:t> </a:t>
            </a:r>
            <a:endParaRPr lang="en-US" sz="3200" b="1" cap="none" dirty="0">
              <a:solidFill>
                <a:srgbClr val="0070C0"/>
              </a:solidFill>
            </a:endParaRPr>
          </a:p>
        </p:txBody>
      </p:sp>
      <p:sp>
        <p:nvSpPr>
          <p:cNvPr id="3" name="Content Placeholder 2"/>
          <p:cNvSpPr>
            <a:spLocks noGrp="1"/>
          </p:cNvSpPr>
          <p:nvPr>
            <p:ph idx="1"/>
          </p:nvPr>
        </p:nvSpPr>
        <p:spPr>
          <a:xfrm>
            <a:off x="1521453" y="2552353"/>
            <a:ext cx="5029473" cy="2462411"/>
          </a:xfrm>
        </p:spPr>
        <p:txBody>
          <a:bodyPr>
            <a:normAutofit fontScale="92500" lnSpcReduction="10000"/>
          </a:bodyPr>
          <a:lstStyle/>
          <a:p>
            <a:pPr marL="0" indent="0" algn="just">
              <a:buNone/>
            </a:pPr>
            <a:r>
              <a:rPr lang="en-US" sz="2400" dirty="0"/>
              <a:t>More than one entity from entity set A can be associated with at most one entity of entity set B. However, an entity from entity set B may or may not be associated with more than one entity from entity set A.</a:t>
            </a:r>
          </a:p>
          <a:p>
            <a:pPr marL="0" indent="0" algn="just">
              <a:buNone/>
            </a:pPr>
            <a:r>
              <a:rPr lang="en-US" sz="2600" dirty="0">
                <a:solidFill>
                  <a:srgbClr val="FF0000"/>
                </a:solidFill>
              </a:rPr>
              <a:t>For example, many students belong to the same class.</a:t>
            </a:r>
          </a:p>
          <a:p>
            <a:pPr marL="0" indent="0" algn="just">
              <a:buNone/>
            </a:pPr>
            <a:endParaRPr lang="en-US" sz="2400" dirty="0"/>
          </a:p>
          <a:p>
            <a:pPr algn="just"/>
            <a:endParaRPr lang="en-US" sz="2400" dirty="0"/>
          </a:p>
        </p:txBody>
      </p:sp>
      <p:pic>
        <p:nvPicPr>
          <p:cNvPr id="5" name="Picture 4"/>
          <p:cNvPicPr>
            <a:picLocks noChangeAspect="1"/>
          </p:cNvPicPr>
          <p:nvPr/>
        </p:nvPicPr>
        <p:blipFill rotWithShape="1">
          <a:blip r:embed="rId2"/>
          <a:srcRect l="40805" t="42490" r="43251" b="29711"/>
          <a:stretch/>
        </p:blipFill>
        <p:spPr>
          <a:xfrm>
            <a:off x="7997587" y="2324145"/>
            <a:ext cx="3275463" cy="3210813"/>
          </a:xfrm>
          <a:prstGeom prst="rect">
            <a:avLst/>
          </a:prstGeom>
        </p:spPr>
      </p:pic>
      <p:sp>
        <p:nvSpPr>
          <p:cNvPr id="6" name="Text Box 7">
            <a:extLst>
              <a:ext uri="{FF2B5EF4-FFF2-40B4-BE49-F238E27FC236}">
                <a16:creationId xmlns:a16="http://schemas.microsoft.com/office/drawing/2014/main" id="{D07D826C-BAF8-4356-A3BD-11C977FD1F6E}"/>
              </a:ext>
            </a:extLst>
          </p:cNvPr>
          <p:cNvSpPr txBox="1">
            <a:spLocks noChangeArrowheads="1"/>
          </p:cNvSpPr>
          <p:nvPr/>
        </p:nvSpPr>
        <p:spPr bwMode="auto">
          <a:xfrm>
            <a:off x="2002542" y="6123390"/>
            <a:ext cx="81869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Calibri" panose="020F0502020204030204" pitchFamily="34" charset="0"/>
              </a:rPr>
              <a:t>Note: Some elements in A and B may not be mapped to any elements in the other set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3769E71-09E9-4230-9FAB-5A960F9304CE}"/>
                  </a:ext>
                </a:extLst>
              </p14:cNvPr>
              <p14:cNvContentPartPr/>
              <p14:nvPr/>
            </p14:nvContentPartPr>
            <p14:xfrm>
              <a:off x="296280" y="351720"/>
              <a:ext cx="11039040" cy="3510720"/>
            </p14:xfrm>
          </p:contentPart>
        </mc:Choice>
        <mc:Fallback>
          <p:pic>
            <p:nvPicPr>
              <p:cNvPr id="2" name="Ink 1">
                <a:extLst>
                  <a:ext uri="{FF2B5EF4-FFF2-40B4-BE49-F238E27FC236}">
                    <a16:creationId xmlns:a16="http://schemas.microsoft.com/office/drawing/2014/main" id="{93769E71-09E9-4230-9FAB-5A960F9304CE}"/>
                  </a:ext>
                </a:extLst>
              </p:cNvPr>
              <p:cNvPicPr/>
              <p:nvPr/>
            </p:nvPicPr>
            <p:blipFill>
              <a:blip r:embed="rId4"/>
              <a:stretch>
                <a:fillRect/>
              </a:stretch>
            </p:blipFill>
            <p:spPr>
              <a:xfrm>
                <a:off x="286920" y="342360"/>
                <a:ext cx="11057760" cy="3529440"/>
              </a:xfrm>
              <a:prstGeom prst="rect">
                <a:avLst/>
              </a:prstGeom>
            </p:spPr>
          </p:pic>
        </mc:Fallback>
      </mc:AlternateContent>
    </p:spTree>
    <p:extLst>
      <p:ext uri="{BB962C8B-B14F-4D97-AF65-F5344CB8AC3E}">
        <p14:creationId xmlns:p14="http://schemas.microsoft.com/office/powerpoint/2010/main" val="263976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a:extLst>
              <a:ext uri="{FF2B5EF4-FFF2-40B4-BE49-F238E27FC236}">
                <a16:creationId xmlns:a16="http://schemas.microsoft.com/office/drawing/2014/main" id="{D07D826C-BAF8-4356-A3BD-11C977FD1F6E}"/>
              </a:ext>
            </a:extLst>
          </p:cNvPr>
          <p:cNvSpPr txBox="1">
            <a:spLocks noChangeArrowheads="1"/>
          </p:cNvSpPr>
          <p:nvPr/>
        </p:nvSpPr>
        <p:spPr bwMode="auto">
          <a:xfrm>
            <a:off x="2002542" y="6123390"/>
            <a:ext cx="81869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Calibri" panose="020F0502020204030204" pitchFamily="34" charset="0"/>
              </a:rPr>
              <a:t>Note: Some elements in A and B may not be mapped to any elements in the other set</a:t>
            </a:r>
          </a:p>
        </p:txBody>
      </p:sp>
      <p:sp>
        <p:nvSpPr>
          <p:cNvPr id="14" name="Title 1"/>
          <p:cNvSpPr>
            <a:spLocks noGrp="1"/>
          </p:cNvSpPr>
          <p:nvPr>
            <p:ph type="title"/>
          </p:nvPr>
        </p:nvSpPr>
        <p:spPr>
          <a:xfrm>
            <a:off x="265857" y="255008"/>
            <a:ext cx="5456517" cy="1188720"/>
          </a:xfrm>
        </p:spPr>
        <p:txBody>
          <a:bodyPr>
            <a:noAutofit/>
          </a:bodyPr>
          <a:lstStyle/>
          <a:p>
            <a:r>
              <a:rPr lang="en-US" sz="3200" b="1" dirty="0">
                <a:solidFill>
                  <a:srgbClr val="0070C0"/>
                </a:solidFill>
              </a:rPr>
              <a:t>Many to Many </a:t>
            </a:r>
            <a:r>
              <a:rPr lang="en-US" sz="3200" b="1" dirty="0">
                <a:solidFill>
                  <a:srgbClr val="0070C0"/>
                </a:solidFill>
                <a:latin typeface="Arial"/>
                <a:cs typeface="Arial"/>
              </a:rPr>
              <a:t>(M:N)</a:t>
            </a:r>
            <a:r>
              <a:rPr lang="en-US" sz="4000" b="1" dirty="0">
                <a:solidFill>
                  <a:srgbClr val="0070C0"/>
                </a:solidFill>
                <a:latin typeface="Arial"/>
                <a:cs typeface="Arial"/>
              </a:rPr>
              <a:t> </a:t>
            </a:r>
            <a:endParaRPr lang="en-US" sz="3200" b="1" cap="none" dirty="0">
              <a:solidFill>
                <a:srgbClr val="0070C0"/>
              </a:solidFill>
            </a:endParaRPr>
          </a:p>
        </p:txBody>
      </p:sp>
      <p:sp>
        <p:nvSpPr>
          <p:cNvPr id="3" name="Content Placeholder 2"/>
          <p:cNvSpPr>
            <a:spLocks noGrp="1"/>
          </p:cNvSpPr>
          <p:nvPr>
            <p:ph idx="1"/>
          </p:nvPr>
        </p:nvSpPr>
        <p:spPr>
          <a:xfrm>
            <a:off x="1364777" y="2342253"/>
            <a:ext cx="5104262" cy="2672680"/>
          </a:xfrm>
        </p:spPr>
        <p:txBody>
          <a:bodyPr>
            <a:normAutofit fontScale="92500" lnSpcReduction="20000"/>
          </a:bodyPr>
          <a:lstStyle/>
          <a:p>
            <a:pPr marL="0" indent="0" algn="just">
              <a:buNone/>
            </a:pPr>
            <a:r>
              <a:rPr lang="en-US" sz="3100" dirty="0"/>
              <a:t>One entity from set A can be associated with more than one entity from B and vice versa.</a:t>
            </a:r>
          </a:p>
          <a:p>
            <a:pPr marL="0" indent="0" algn="just">
              <a:buNone/>
            </a:pPr>
            <a:r>
              <a:rPr lang="en-US" sz="2600" dirty="0">
                <a:solidFill>
                  <a:srgbClr val="FF0000"/>
                </a:solidFill>
              </a:rPr>
              <a:t>For</a:t>
            </a:r>
            <a:r>
              <a:rPr lang="en-US" sz="2900" dirty="0">
                <a:solidFill>
                  <a:srgbClr val="FF0000"/>
                </a:solidFill>
              </a:rPr>
              <a:t> example, Students as a group are associated with multiple faculty members, and faculty members can be associated with multiple students.</a:t>
            </a:r>
          </a:p>
          <a:p>
            <a:pPr algn="just"/>
            <a:endParaRPr lang="en-US" sz="2400" dirty="0"/>
          </a:p>
        </p:txBody>
      </p:sp>
      <p:pic>
        <p:nvPicPr>
          <p:cNvPr id="2" name="Picture 1"/>
          <p:cNvPicPr>
            <a:picLocks noChangeAspect="1"/>
          </p:cNvPicPr>
          <p:nvPr/>
        </p:nvPicPr>
        <p:blipFill rotWithShape="1">
          <a:blip r:embed="rId2"/>
          <a:srcRect l="59895" t="42864" r="24581" b="29710"/>
          <a:stretch/>
        </p:blipFill>
        <p:spPr>
          <a:xfrm>
            <a:off x="7246960" y="1776031"/>
            <a:ext cx="3472292" cy="344883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F29CB59-438D-49CF-9DAC-9B5940DC7DC9}"/>
                  </a:ext>
                </a:extLst>
              </p14:cNvPr>
              <p14:cNvContentPartPr/>
              <p14:nvPr/>
            </p14:nvContentPartPr>
            <p14:xfrm>
              <a:off x="73800" y="276840"/>
              <a:ext cx="11009880" cy="3409920"/>
            </p14:xfrm>
          </p:contentPart>
        </mc:Choice>
        <mc:Fallback>
          <p:pic>
            <p:nvPicPr>
              <p:cNvPr id="4" name="Ink 3">
                <a:extLst>
                  <a:ext uri="{FF2B5EF4-FFF2-40B4-BE49-F238E27FC236}">
                    <a16:creationId xmlns:a16="http://schemas.microsoft.com/office/drawing/2014/main" id="{CF29CB59-438D-49CF-9DAC-9B5940DC7DC9}"/>
                  </a:ext>
                </a:extLst>
              </p:cNvPr>
              <p:cNvPicPr/>
              <p:nvPr/>
            </p:nvPicPr>
            <p:blipFill>
              <a:blip r:embed="rId4"/>
              <a:stretch>
                <a:fillRect/>
              </a:stretch>
            </p:blipFill>
            <p:spPr>
              <a:xfrm>
                <a:off x="64440" y="267480"/>
                <a:ext cx="11028600" cy="3428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E2B4CC8-2CA8-4EFB-9D21-F84EC5F1E475}"/>
                  </a:ext>
                </a:extLst>
              </p14:cNvPr>
              <p14:cNvContentPartPr/>
              <p14:nvPr/>
            </p14:nvContentPartPr>
            <p14:xfrm>
              <a:off x="1596600" y="1146600"/>
              <a:ext cx="4147920" cy="887040"/>
            </p14:xfrm>
          </p:contentPart>
        </mc:Choice>
        <mc:Fallback>
          <p:pic>
            <p:nvPicPr>
              <p:cNvPr id="5" name="Ink 4">
                <a:extLst>
                  <a:ext uri="{FF2B5EF4-FFF2-40B4-BE49-F238E27FC236}">
                    <a16:creationId xmlns:a16="http://schemas.microsoft.com/office/drawing/2014/main" id="{7E2B4CC8-2CA8-4EFB-9D21-F84EC5F1E475}"/>
                  </a:ext>
                </a:extLst>
              </p:cNvPr>
              <p:cNvPicPr/>
              <p:nvPr/>
            </p:nvPicPr>
            <p:blipFill>
              <a:blip r:embed="rId6"/>
              <a:stretch>
                <a:fillRect/>
              </a:stretch>
            </p:blipFill>
            <p:spPr>
              <a:xfrm>
                <a:off x="1587240" y="1137240"/>
                <a:ext cx="4166640" cy="905760"/>
              </a:xfrm>
              <a:prstGeom prst="rect">
                <a:avLst/>
              </a:prstGeom>
            </p:spPr>
          </p:pic>
        </mc:Fallback>
      </mc:AlternateContent>
    </p:spTree>
    <p:extLst>
      <p:ext uri="{BB962C8B-B14F-4D97-AF65-F5344CB8AC3E}">
        <p14:creationId xmlns:p14="http://schemas.microsoft.com/office/powerpoint/2010/main" val="360208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8" y="5145207"/>
            <a:ext cx="10604311" cy="581173"/>
          </a:xfrm>
        </p:spPr>
        <p:txBody>
          <a:bodyPr>
            <a:noAutofit/>
          </a:bodyPr>
          <a:lstStyle/>
          <a:p>
            <a:pPr marL="0" indent="0">
              <a:buNone/>
            </a:pPr>
            <a:r>
              <a:rPr lang="en-US" sz="2400" b="1" dirty="0">
                <a:solidFill>
                  <a:srgbClr val="FF0000"/>
                </a:solidFill>
              </a:rPr>
              <a:t>One to one </a:t>
            </a:r>
            <a:r>
              <a:rPr lang="en-US" sz="2400" b="1" dirty="0"/>
              <a:t>recursive relationship as one person is married to one person at a time.</a:t>
            </a:r>
          </a:p>
        </p:txBody>
      </p:sp>
      <p:sp>
        <p:nvSpPr>
          <p:cNvPr id="4" name="Title 1"/>
          <p:cNvSpPr txBox="1">
            <a:spLocks/>
          </p:cNvSpPr>
          <p:nvPr/>
        </p:nvSpPr>
        <p:spPr bwMode="black">
          <a:xfrm>
            <a:off x="320448" y="272922"/>
            <a:ext cx="640789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3200" b="1" cap="none" dirty="0"/>
              <a:t>Example:</a:t>
            </a:r>
            <a:r>
              <a:rPr lang="en-US" sz="3200" cap="none" dirty="0"/>
              <a:t> </a:t>
            </a:r>
            <a:br>
              <a:rPr lang="en-US" sz="3200" cap="none" dirty="0"/>
            </a:br>
            <a:r>
              <a:rPr lang="en-US" sz="3100" cap="none" dirty="0"/>
              <a:t>One To One Unary Relationship</a:t>
            </a:r>
            <a:endParaRPr lang="en-US" sz="3200" cap="none" dirty="0"/>
          </a:p>
        </p:txBody>
      </p:sp>
      <p:pic>
        <p:nvPicPr>
          <p:cNvPr id="6" name="Picture 5"/>
          <p:cNvPicPr>
            <a:picLocks noChangeAspect="1"/>
          </p:cNvPicPr>
          <p:nvPr/>
        </p:nvPicPr>
        <p:blipFill rotWithShape="1">
          <a:blip r:embed="rId2"/>
          <a:srcRect l="29476" t="35588" r="58566" b="40345"/>
          <a:stretch/>
        </p:blipFill>
        <p:spPr>
          <a:xfrm>
            <a:off x="4178489" y="2072792"/>
            <a:ext cx="3562066" cy="292528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89F5AF1-AEA6-43EE-B1D3-87327F98B696}"/>
                  </a:ext>
                </a:extLst>
              </p14:cNvPr>
              <p14:cNvContentPartPr/>
              <p14:nvPr/>
            </p14:nvContentPartPr>
            <p14:xfrm>
              <a:off x="970560" y="314640"/>
              <a:ext cx="6759720" cy="5272200"/>
            </p14:xfrm>
          </p:contentPart>
        </mc:Choice>
        <mc:Fallback>
          <p:pic>
            <p:nvPicPr>
              <p:cNvPr id="2" name="Ink 1">
                <a:extLst>
                  <a:ext uri="{FF2B5EF4-FFF2-40B4-BE49-F238E27FC236}">
                    <a16:creationId xmlns:a16="http://schemas.microsoft.com/office/drawing/2014/main" id="{689F5AF1-AEA6-43EE-B1D3-87327F98B696}"/>
                  </a:ext>
                </a:extLst>
              </p:cNvPr>
              <p:cNvPicPr/>
              <p:nvPr/>
            </p:nvPicPr>
            <p:blipFill>
              <a:blip r:embed="rId4"/>
              <a:stretch>
                <a:fillRect/>
              </a:stretch>
            </p:blipFill>
            <p:spPr>
              <a:xfrm>
                <a:off x="961200" y="305280"/>
                <a:ext cx="6778440" cy="5290920"/>
              </a:xfrm>
              <a:prstGeom prst="rect">
                <a:avLst/>
              </a:prstGeom>
            </p:spPr>
          </p:pic>
        </mc:Fallback>
      </mc:AlternateContent>
    </p:spTree>
    <p:extLst>
      <p:ext uri="{BB962C8B-B14F-4D97-AF65-F5344CB8AC3E}">
        <p14:creationId xmlns:p14="http://schemas.microsoft.com/office/powerpoint/2010/main" val="4098869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48" y="272922"/>
            <a:ext cx="6407898" cy="1188720"/>
          </a:xfrm>
        </p:spPr>
        <p:txBody>
          <a:bodyPr>
            <a:normAutofit/>
          </a:bodyPr>
          <a:lstStyle/>
          <a:p>
            <a:r>
              <a:rPr lang="en-US" sz="3200" b="1" cap="none" dirty="0"/>
              <a:t>Example:</a:t>
            </a:r>
            <a:r>
              <a:rPr lang="en-US" sz="3200" cap="none" dirty="0"/>
              <a:t> </a:t>
            </a:r>
            <a:br>
              <a:rPr lang="en-US" sz="3200" cap="none" dirty="0"/>
            </a:br>
            <a:r>
              <a:rPr lang="en-US" sz="3100" cap="none" dirty="0"/>
              <a:t>One To Many Unary Relationship</a:t>
            </a:r>
            <a:endParaRPr lang="en-US" sz="3200" cap="none" dirty="0"/>
          </a:p>
        </p:txBody>
      </p:sp>
      <p:sp>
        <p:nvSpPr>
          <p:cNvPr id="5" name="Content Placeholder 4"/>
          <p:cNvSpPr>
            <a:spLocks noGrp="1"/>
          </p:cNvSpPr>
          <p:nvPr>
            <p:ph idx="1"/>
          </p:nvPr>
        </p:nvSpPr>
        <p:spPr>
          <a:xfrm>
            <a:off x="573206" y="5397024"/>
            <a:ext cx="11013743" cy="449045"/>
          </a:xfrm>
        </p:spPr>
        <p:txBody>
          <a:bodyPr>
            <a:noAutofit/>
          </a:bodyPr>
          <a:lstStyle/>
          <a:p>
            <a:pPr marL="0" indent="0">
              <a:buNone/>
            </a:pPr>
            <a:r>
              <a:rPr lang="en-US" sz="2400" b="1" dirty="0"/>
              <a:t>This is a </a:t>
            </a:r>
            <a:r>
              <a:rPr lang="en-US" sz="2400" b="1" dirty="0">
                <a:solidFill>
                  <a:srgbClr val="FF0000"/>
                </a:solidFill>
              </a:rPr>
              <a:t>One to many</a:t>
            </a:r>
            <a:r>
              <a:rPr lang="en-US" sz="2400" b="1" dirty="0"/>
              <a:t> recursive relationship as one employee Manages many employees in Department. </a:t>
            </a:r>
          </a:p>
        </p:txBody>
      </p:sp>
      <p:pic>
        <p:nvPicPr>
          <p:cNvPr id="6" name="Picture 5"/>
          <p:cNvPicPr>
            <a:picLocks noChangeAspect="1"/>
          </p:cNvPicPr>
          <p:nvPr/>
        </p:nvPicPr>
        <p:blipFill rotWithShape="1">
          <a:blip r:embed="rId2"/>
          <a:srcRect l="40070" t="34655" r="25630" b="37920"/>
          <a:stretch/>
        </p:blipFill>
        <p:spPr>
          <a:xfrm>
            <a:off x="2170450" y="1910687"/>
            <a:ext cx="7255876" cy="326181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A45CE42-499D-4438-BFC8-EF9833AE07F6}"/>
                  </a:ext>
                </a:extLst>
              </p14:cNvPr>
              <p14:cNvContentPartPr/>
              <p14:nvPr/>
            </p14:nvContentPartPr>
            <p14:xfrm>
              <a:off x="258840" y="789840"/>
              <a:ext cx="9707400" cy="4794120"/>
            </p14:xfrm>
          </p:contentPart>
        </mc:Choice>
        <mc:Fallback>
          <p:pic>
            <p:nvPicPr>
              <p:cNvPr id="3" name="Ink 2">
                <a:extLst>
                  <a:ext uri="{FF2B5EF4-FFF2-40B4-BE49-F238E27FC236}">
                    <a16:creationId xmlns:a16="http://schemas.microsoft.com/office/drawing/2014/main" id="{2A45CE42-499D-4438-BFC8-EF9833AE07F6}"/>
                  </a:ext>
                </a:extLst>
              </p:cNvPr>
              <p:cNvPicPr/>
              <p:nvPr/>
            </p:nvPicPr>
            <p:blipFill>
              <a:blip r:embed="rId4"/>
              <a:stretch>
                <a:fillRect/>
              </a:stretch>
            </p:blipFill>
            <p:spPr>
              <a:xfrm>
                <a:off x="249480" y="780480"/>
                <a:ext cx="9726120" cy="4812840"/>
              </a:xfrm>
              <a:prstGeom prst="rect">
                <a:avLst/>
              </a:prstGeom>
            </p:spPr>
          </p:pic>
        </mc:Fallback>
      </mc:AlternateContent>
    </p:spTree>
    <p:extLst>
      <p:ext uri="{BB962C8B-B14F-4D97-AF65-F5344CB8AC3E}">
        <p14:creationId xmlns:p14="http://schemas.microsoft.com/office/powerpoint/2010/main" val="373964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246524"/>
            <a:ext cx="10508776" cy="614150"/>
          </a:xfrm>
        </p:spPr>
        <p:txBody>
          <a:bodyPr>
            <a:noAutofit/>
          </a:bodyPr>
          <a:lstStyle/>
          <a:p>
            <a:pPr marL="0" indent="0">
              <a:buNone/>
            </a:pPr>
            <a:r>
              <a:rPr lang="en-US" sz="2400" b="1" dirty="0"/>
              <a:t>Many employees work in a single department. Hence </a:t>
            </a:r>
            <a:r>
              <a:rPr lang="en-US" sz="2400" b="1" dirty="0">
                <a:solidFill>
                  <a:srgbClr val="FF0000"/>
                </a:solidFill>
              </a:rPr>
              <a:t>Many to One </a:t>
            </a:r>
            <a:r>
              <a:rPr lang="en-US" sz="2400" b="1" dirty="0"/>
              <a:t>binary relationship where many employees works in one department.</a:t>
            </a:r>
          </a:p>
        </p:txBody>
      </p:sp>
      <p:pic>
        <p:nvPicPr>
          <p:cNvPr id="5" name="Picture 4"/>
          <p:cNvPicPr>
            <a:picLocks noChangeAspect="1"/>
          </p:cNvPicPr>
          <p:nvPr/>
        </p:nvPicPr>
        <p:blipFill rotWithShape="1">
          <a:blip r:embed="rId2"/>
          <a:srcRect l="44056" t="36894" r="29485" b="53145"/>
          <a:stretch/>
        </p:blipFill>
        <p:spPr>
          <a:xfrm>
            <a:off x="1844359" y="2648703"/>
            <a:ext cx="8121141" cy="1718874"/>
          </a:xfrm>
          <a:prstGeom prst="rect">
            <a:avLst/>
          </a:prstGeom>
        </p:spPr>
      </p:pic>
      <p:sp>
        <p:nvSpPr>
          <p:cNvPr id="6" name="Title 1"/>
          <p:cNvSpPr txBox="1">
            <a:spLocks/>
          </p:cNvSpPr>
          <p:nvPr/>
        </p:nvSpPr>
        <p:spPr bwMode="black">
          <a:xfrm>
            <a:off x="388687" y="273961"/>
            <a:ext cx="640789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3200" b="1" cap="none" dirty="0"/>
              <a:t>Example:</a:t>
            </a:r>
            <a:r>
              <a:rPr lang="en-US" sz="3200" cap="none" dirty="0"/>
              <a:t> </a:t>
            </a:r>
            <a:br>
              <a:rPr lang="en-US" sz="3200" cap="none" dirty="0"/>
            </a:br>
            <a:r>
              <a:rPr lang="en-US" sz="3100" cap="none" dirty="0"/>
              <a:t>Many To One Binary Relationship</a:t>
            </a:r>
            <a:endParaRPr lang="en-US" sz="3200" cap="none"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FCFB4DF-6858-4C67-907B-D417A41BC9D3}"/>
                  </a:ext>
                </a:extLst>
              </p14:cNvPr>
              <p14:cNvContentPartPr/>
              <p14:nvPr/>
            </p14:nvContentPartPr>
            <p14:xfrm>
              <a:off x="516240" y="160200"/>
              <a:ext cx="10835640" cy="4497480"/>
            </p14:xfrm>
          </p:contentPart>
        </mc:Choice>
        <mc:Fallback>
          <p:pic>
            <p:nvPicPr>
              <p:cNvPr id="2" name="Ink 1">
                <a:extLst>
                  <a:ext uri="{FF2B5EF4-FFF2-40B4-BE49-F238E27FC236}">
                    <a16:creationId xmlns:a16="http://schemas.microsoft.com/office/drawing/2014/main" id="{4FCFB4DF-6858-4C67-907B-D417A41BC9D3}"/>
                  </a:ext>
                </a:extLst>
              </p:cNvPr>
              <p:cNvPicPr/>
              <p:nvPr/>
            </p:nvPicPr>
            <p:blipFill>
              <a:blip r:embed="rId4"/>
              <a:stretch>
                <a:fillRect/>
              </a:stretch>
            </p:blipFill>
            <p:spPr>
              <a:xfrm>
                <a:off x="506880" y="150840"/>
                <a:ext cx="10854360" cy="4516200"/>
              </a:xfrm>
              <a:prstGeom prst="rect">
                <a:avLst/>
              </a:prstGeom>
            </p:spPr>
          </p:pic>
        </mc:Fallback>
      </mc:AlternateContent>
    </p:spTree>
    <p:extLst>
      <p:ext uri="{BB962C8B-B14F-4D97-AF65-F5344CB8AC3E}">
        <p14:creationId xmlns:p14="http://schemas.microsoft.com/office/powerpoint/2010/main" val="4221207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866" y="5281684"/>
            <a:ext cx="10972800" cy="518615"/>
          </a:xfrm>
        </p:spPr>
        <p:txBody>
          <a:bodyPr>
            <a:noAutofit/>
          </a:bodyPr>
          <a:lstStyle/>
          <a:p>
            <a:pPr marL="0" indent="0">
              <a:buNone/>
            </a:pPr>
            <a:r>
              <a:rPr lang="en-US" sz="2400" b="1" dirty="0"/>
              <a:t>Each employee only has a single ID card. Hence this is a </a:t>
            </a:r>
            <a:r>
              <a:rPr lang="en-US" sz="2400" b="1" dirty="0">
                <a:solidFill>
                  <a:srgbClr val="FF0000"/>
                </a:solidFill>
              </a:rPr>
              <a:t>One to One </a:t>
            </a:r>
            <a:r>
              <a:rPr lang="en-US" sz="2400" b="1" dirty="0"/>
              <a:t>binary relationship where One employee has One ID card.</a:t>
            </a:r>
          </a:p>
        </p:txBody>
      </p:sp>
      <p:pic>
        <p:nvPicPr>
          <p:cNvPr id="4" name="Picture 3"/>
          <p:cNvPicPr>
            <a:picLocks noChangeAspect="1"/>
          </p:cNvPicPr>
          <p:nvPr/>
        </p:nvPicPr>
        <p:blipFill rotWithShape="1">
          <a:blip r:embed="rId2"/>
          <a:srcRect l="26225" t="37826" r="27937" b="43331"/>
          <a:stretch/>
        </p:blipFill>
        <p:spPr>
          <a:xfrm>
            <a:off x="1283409" y="2470910"/>
            <a:ext cx="9625182" cy="2224586"/>
          </a:xfrm>
          <a:prstGeom prst="rect">
            <a:avLst/>
          </a:prstGeom>
        </p:spPr>
      </p:pic>
      <p:sp>
        <p:nvSpPr>
          <p:cNvPr id="8" name="Title 1"/>
          <p:cNvSpPr txBox="1">
            <a:spLocks/>
          </p:cNvSpPr>
          <p:nvPr/>
        </p:nvSpPr>
        <p:spPr bwMode="black">
          <a:xfrm>
            <a:off x="388687" y="273961"/>
            <a:ext cx="640789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3200" b="1" cap="none" dirty="0"/>
              <a:t>Example:</a:t>
            </a:r>
            <a:r>
              <a:rPr lang="en-US" sz="3200" cap="none" dirty="0"/>
              <a:t> </a:t>
            </a:r>
            <a:br>
              <a:rPr lang="en-US" sz="3200" cap="none" dirty="0"/>
            </a:br>
            <a:r>
              <a:rPr lang="en-US" sz="3100" cap="none" dirty="0"/>
              <a:t>One To One Binary Relationship</a:t>
            </a:r>
            <a:endParaRPr lang="en-US" sz="3200" cap="none" dirty="0"/>
          </a:p>
        </p:txBody>
      </p:sp>
    </p:spTree>
    <p:extLst>
      <p:ext uri="{BB962C8B-B14F-4D97-AF65-F5344CB8AC3E}">
        <p14:creationId xmlns:p14="http://schemas.microsoft.com/office/powerpoint/2010/main" val="672268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87" y="4640238"/>
            <a:ext cx="11803313" cy="799537"/>
          </a:xfrm>
        </p:spPr>
        <p:txBody>
          <a:bodyPr>
            <a:noAutofit/>
          </a:bodyPr>
          <a:lstStyle/>
          <a:p>
            <a:pPr marL="0" indent="0">
              <a:buNone/>
            </a:pPr>
            <a:r>
              <a:rPr lang="en-US" sz="2400" b="1" dirty="0"/>
              <a:t>A book can have many authors or multiple authors may have written a single book. </a:t>
            </a:r>
          </a:p>
          <a:p>
            <a:pPr marL="0" indent="0">
              <a:buNone/>
            </a:pPr>
            <a:r>
              <a:rPr lang="en-US" sz="2400" b="1" dirty="0"/>
              <a:t>So, there is a </a:t>
            </a:r>
            <a:r>
              <a:rPr lang="en-US" sz="2400" b="1" dirty="0">
                <a:solidFill>
                  <a:srgbClr val="FF0000"/>
                </a:solidFill>
              </a:rPr>
              <a:t>Many to Many </a:t>
            </a:r>
            <a:r>
              <a:rPr lang="en-US" sz="2400" b="1" dirty="0"/>
              <a:t>relationship between books and authors as Many books have many authors.</a:t>
            </a:r>
          </a:p>
        </p:txBody>
      </p:sp>
      <p:sp>
        <p:nvSpPr>
          <p:cNvPr id="6" name="Title 1"/>
          <p:cNvSpPr txBox="1">
            <a:spLocks/>
          </p:cNvSpPr>
          <p:nvPr/>
        </p:nvSpPr>
        <p:spPr bwMode="black">
          <a:xfrm>
            <a:off x="388687" y="273961"/>
            <a:ext cx="640789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3200" b="1" cap="none" dirty="0"/>
              <a:t>Example:</a:t>
            </a:r>
            <a:r>
              <a:rPr lang="en-US" sz="3200" cap="none" dirty="0"/>
              <a:t> </a:t>
            </a:r>
            <a:br>
              <a:rPr lang="en-US" sz="3200" cap="none" dirty="0"/>
            </a:br>
            <a:r>
              <a:rPr lang="en-US" sz="3100" cap="none" dirty="0"/>
              <a:t>Many To Many Binary Relationship</a:t>
            </a:r>
            <a:endParaRPr lang="en-US" sz="3200" cap="none" dirty="0"/>
          </a:p>
        </p:txBody>
      </p:sp>
      <p:pic>
        <p:nvPicPr>
          <p:cNvPr id="8" name="Picture 7"/>
          <p:cNvPicPr>
            <a:picLocks noChangeAspect="1"/>
          </p:cNvPicPr>
          <p:nvPr/>
        </p:nvPicPr>
        <p:blipFill rotWithShape="1">
          <a:blip r:embed="rId2"/>
          <a:srcRect l="27378" t="29804" r="28042" b="49860"/>
          <a:stretch/>
        </p:blipFill>
        <p:spPr>
          <a:xfrm>
            <a:off x="1678674" y="2074461"/>
            <a:ext cx="8780265" cy="2251880"/>
          </a:xfrm>
          <a:prstGeom prst="rect">
            <a:avLst/>
          </a:prstGeom>
        </p:spPr>
      </p:pic>
    </p:spTree>
    <p:extLst>
      <p:ext uri="{BB962C8B-B14F-4D97-AF65-F5344CB8AC3E}">
        <p14:creationId xmlns:p14="http://schemas.microsoft.com/office/powerpoint/2010/main" val="716995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153" y="282304"/>
            <a:ext cx="6394249" cy="1109768"/>
          </a:xfrm>
        </p:spPr>
        <p:txBody>
          <a:bodyPr>
            <a:noAutofit/>
          </a:bodyPr>
          <a:lstStyle/>
          <a:p>
            <a:r>
              <a:rPr lang="en-US" sz="3600" b="1" cap="none" spc="10" dirty="0">
                <a:solidFill>
                  <a:schemeClr val="tx1"/>
                </a:solidFill>
                <a:latin typeface="Arial"/>
                <a:cs typeface="Arial"/>
              </a:rPr>
              <a:t>Participation Constraint</a:t>
            </a:r>
            <a:endParaRPr lang="en-US" sz="3600" cap="none" dirty="0">
              <a:solidFill>
                <a:schemeClr val="tx1"/>
              </a:solidFill>
            </a:endParaRPr>
          </a:p>
        </p:txBody>
      </p:sp>
      <p:sp>
        <p:nvSpPr>
          <p:cNvPr id="3" name="Content Placeholder 2"/>
          <p:cNvSpPr>
            <a:spLocks noGrp="1"/>
          </p:cNvSpPr>
          <p:nvPr>
            <p:ph idx="1"/>
          </p:nvPr>
        </p:nvSpPr>
        <p:spPr>
          <a:xfrm>
            <a:off x="1675372" y="1945136"/>
            <a:ext cx="9457899" cy="2101755"/>
          </a:xfrm>
        </p:spPr>
        <p:txBody>
          <a:bodyPr>
            <a:noAutofit/>
          </a:bodyPr>
          <a:lstStyle/>
          <a:p>
            <a:pPr algn="just">
              <a:buFont typeface="Wingdings" panose="05000000000000000000" pitchFamily="2" charset="2"/>
              <a:buChar char="§"/>
            </a:pPr>
            <a:r>
              <a:rPr kumimoji="1" lang="en-US" sz="2400" b="1" dirty="0">
                <a:solidFill>
                  <a:srgbClr val="FF0000"/>
                </a:solidFill>
              </a:rPr>
              <a:t>Participation constraint specifies the existence of an entity when it is related to another entity in a relationship. </a:t>
            </a:r>
          </a:p>
          <a:p>
            <a:pPr algn="just">
              <a:buFont typeface="Wingdings" panose="05000000000000000000" pitchFamily="2" charset="2"/>
              <a:buChar char="§"/>
            </a:pPr>
            <a:r>
              <a:rPr kumimoji="1" lang="en-US" sz="2400" b="1" dirty="0"/>
              <a:t>Minimum Cardinality: </a:t>
            </a:r>
            <a:r>
              <a:rPr kumimoji="1" lang="en-US" sz="2400" dirty="0"/>
              <a:t>It defines minimum number of times an entity in an entity set participates in a relationship.  </a:t>
            </a:r>
          </a:p>
          <a:p>
            <a:pPr algn="just">
              <a:buFont typeface="Wingdings" panose="05000000000000000000" pitchFamily="2" charset="2"/>
              <a:buChar char="§"/>
            </a:pPr>
            <a:r>
              <a:rPr kumimoji="1" lang="en-US" sz="2400" b="1" dirty="0"/>
              <a:t>Maximum Cardinality: </a:t>
            </a:r>
            <a:r>
              <a:rPr kumimoji="1" lang="en-US" sz="2400" dirty="0"/>
              <a:t>It defines maximum number of times an entity in an entity set participates in a relationship.  </a:t>
            </a:r>
          </a:p>
          <a:p>
            <a:pPr algn="just">
              <a:buFont typeface="Wingdings" panose="05000000000000000000" pitchFamily="2" charset="2"/>
              <a:buChar char="§"/>
            </a:pPr>
            <a:endParaRPr kumimoji="1" lang="en-US" sz="2400" dirty="0"/>
          </a:p>
        </p:txBody>
      </p:sp>
      <p:sp>
        <p:nvSpPr>
          <p:cNvPr id="4" name="Diamond 3"/>
          <p:cNvSpPr/>
          <p:nvPr/>
        </p:nvSpPr>
        <p:spPr>
          <a:xfrm>
            <a:off x="4999703" y="4925961"/>
            <a:ext cx="1833717" cy="113562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has</a:t>
            </a:r>
          </a:p>
        </p:txBody>
      </p:sp>
      <p:sp>
        <p:nvSpPr>
          <p:cNvPr id="5" name="Rectangle 4"/>
          <p:cNvSpPr/>
          <p:nvPr/>
        </p:nvSpPr>
        <p:spPr>
          <a:xfrm>
            <a:off x="1675372" y="5154561"/>
            <a:ext cx="2159209" cy="693174"/>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Movie</a:t>
            </a:r>
          </a:p>
        </p:txBody>
      </p:sp>
      <p:sp>
        <p:nvSpPr>
          <p:cNvPr id="6" name="Rectangle 5"/>
          <p:cNvSpPr/>
          <p:nvPr/>
        </p:nvSpPr>
        <p:spPr>
          <a:xfrm>
            <a:off x="7998542" y="5147187"/>
            <a:ext cx="1946788" cy="69317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Actor</a:t>
            </a:r>
          </a:p>
        </p:txBody>
      </p:sp>
      <p:cxnSp>
        <p:nvCxnSpPr>
          <p:cNvPr id="8" name="Straight Connector 7"/>
          <p:cNvCxnSpPr/>
          <p:nvPr/>
        </p:nvCxnSpPr>
        <p:spPr>
          <a:xfrm flipV="1">
            <a:off x="3834581" y="5501148"/>
            <a:ext cx="1165122" cy="7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6" idx="1"/>
          </p:cNvCxnSpPr>
          <p:nvPr/>
        </p:nvCxnSpPr>
        <p:spPr>
          <a:xfrm>
            <a:off x="6627676" y="5479025"/>
            <a:ext cx="1370866" cy="14749"/>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50277" y="5530333"/>
            <a:ext cx="1120877" cy="369332"/>
          </a:xfrm>
          <a:prstGeom prst="rect">
            <a:avLst/>
          </a:prstGeom>
          <a:noFill/>
        </p:spPr>
        <p:txBody>
          <a:bodyPr wrap="square" rtlCol="0">
            <a:spAutoFit/>
          </a:bodyPr>
          <a:lstStyle/>
          <a:p>
            <a:r>
              <a:rPr lang="en-US" b="1" dirty="0"/>
              <a:t>(1,8)</a:t>
            </a:r>
          </a:p>
        </p:txBody>
      </p:sp>
      <p:sp>
        <p:nvSpPr>
          <p:cNvPr id="10" name="TextBox 9"/>
          <p:cNvSpPr txBox="1"/>
          <p:nvPr/>
        </p:nvSpPr>
        <p:spPr>
          <a:xfrm>
            <a:off x="4221727" y="5062205"/>
            <a:ext cx="1120877" cy="369332"/>
          </a:xfrm>
          <a:prstGeom prst="rect">
            <a:avLst/>
          </a:prstGeom>
          <a:noFill/>
        </p:spPr>
        <p:txBody>
          <a:bodyPr wrap="square" rtlCol="0">
            <a:spAutoFit/>
          </a:bodyPr>
          <a:lstStyle/>
          <a:p>
            <a:r>
              <a:rPr lang="en-US" b="1" dirty="0"/>
              <a:t>M</a:t>
            </a:r>
          </a:p>
        </p:txBody>
      </p:sp>
      <p:sp>
        <p:nvSpPr>
          <p:cNvPr id="11" name="TextBox 10"/>
          <p:cNvSpPr txBox="1"/>
          <p:nvPr/>
        </p:nvSpPr>
        <p:spPr>
          <a:xfrm>
            <a:off x="6958415" y="5035951"/>
            <a:ext cx="508818" cy="369332"/>
          </a:xfrm>
          <a:prstGeom prst="rect">
            <a:avLst/>
          </a:prstGeom>
          <a:noFill/>
        </p:spPr>
        <p:txBody>
          <a:bodyPr wrap="square" rtlCol="0">
            <a:spAutoFit/>
          </a:bodyPr>
          <a:lstStyle/>
          <a:p>
            <a:r>
              <a:rPr lang="en-US" b="1" dirty="0"/>
              <a:t>N</a:t>
            </a:r>
          </a:p>
        </p:txBody>
      </p:sp>
      <p:sp>
        <p:nvSpPr>
          <p:cNvPr id="12" name="TextBox 11"/>
          <p:cNvSpPr txBox="1"/>
          <p:nvPr/>
        </p:nvSpPr>
        <p:spPr>
          <a:xfrm>
            <a:off x="6877665" y="5560141"/>
            <a:ext cx="1120877" cy="369332"/>
          </a:xfrm>
          <a:prstGeom prst="rect">
            <a:avLst/>
          </a:prstGeom>
          <a:noFill/>
        </p:spPr>
        <p:txBody>
          <a:bodyPr wrap="square" rtlCol="0">
            <a:spAutoFit/>
          </a:bodyPr>
          <a:lstStyle/>
          <a:p>
            <a:r>
              <a:rPr lang="en-US" b="1" dirty="0"/>
              <a:t>(0,4)</a:t>
            </a:r>
          </a:p>
        </p:txBody>
      </p:sp>
      <p:sp>
        <p:nvSpPr>
          <p:cNvPr id="13" name="TextBox 12"/>
          <p:cNvSpPr txBox="1"/>
          <p:nvPr/>
        </p:nvSpPr>
        <p:spPr>
          <a:xfrm>
            <a:off x="4044747" y="5858796"/>
            <a:ext cx="1120877" cy="369332"/>
          </a:xfrm>
          <a:prstGeom prst="rect">
            <a:avLst/>
          </a:prstGeom>
          <a:noFill/>
        </p:spPr>
        <p:txBody>
          <a:bodyPr wrap="square" rtlCol="0">
            <a:spAutoFit/>
          </a:bodyPr>
          <a:lstStyle/>
          <a:p>
            <a:r>
              <a:rPr lang="en-US" b="1" dirty="0"/>
              <a:t>T.P.</a:t>
            </a:r>
          </a:p>
        </p:txBody>
      </p:sp>
      <p:sp>
        <p:nvSpPr>
          <p:cNvPr id="14" name="TextBox 13"/>
          <p:cNvSpPr txBox="1"/>
          <p:nvPr/>
        </p:nvSpPr>
        <p:spPr>
          <a:xfrm>
            <a:off x="6877664" y="5939601"/>
            <a:ext cx="1120877" cy="369332"/>
          </a:xfrm>
          <a:prstGeom prst="rect">
            <a:avLst/>
          </a:prstGeom>
          <a:noFill/>
        </p:spPr>
        <p:txBody>
          <a:bodyPr wrap="square" rtlCol="0">
            <a:spAutoFit/>
          </a:bodyPr>
          <a:lstStyle/>
          <a:p>
            <a:r>
              <a:rPr lang="en-US" b="1" dirty="0"/>
              <a:t>P.P.</a:t>
            </a:r>
          </a:p>
        </p:txBody>
      </p:sp>
    </p:spTree>
    <p:extLst>
      <p:ext uri="{BB962C8B-B14F-4D97-AF65-F5344CB8AC3E}">
        <p14:creationId xmlns:p14="http://schemas.microsoft.com/office/powerpoint/2010/main" val="191738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740" y="665922"/>
            <a:ext cx="10247564" cy="4941370"/>
          </a:xfrm>
        </p:spPr>
        <p:txBody>
          <a:bodyPr>
            <a:normAutofit/>
          </a:bodyPr>
          <a:lstStyle/>
          <a:p>
            <a:pPr>
              <a:buFont typeface="Wingdings" panose="05000000000000000000" pitchFamily="2" charset="2"/>
              <a:buChar char="§"/>
            </a:pPr>
            <a:r>
              <a:rPr lang="en-US" sz="3200" dirty="0"/>
              <a:t>The Relationship Type has these main Components:</a:t>
            </a:r>
          </a:p>
          <a:p>
            <a:pPr marL="0" indent="0">
              <a:buNone/>
            </a:pPr>
            <a:endParaRPr lang="en-US" sz="3200" dirty="0"/>
          </a:p>
          <a:p>
            <a:pPr marL="571500" lvl="1" indent="-342900">
              <a:buFont typeface="+mj-lt"/>
              <a:buAutoNum type="arabicPeriod"/>
            </a:pPr>
            <a:r>
              <a:rPr lang="en-US" sz="2800" dirty="0"/>
              <a:t>Name of a relationship</a:t>
            </a:r>
          </a:p>
          <a:p>
            <a:pPr marL="571500" lvl="1" indent="-342900">
              <a:buFont typeface="+mj-lt"/>
              <a:buAutoNum type="arabicPeriod"/>
            </a:pPr>
            <a:r>
              <a:rPr lang="en-US" sz="2800" dirty="0"/>
              <a:t>Degree of a Relationship</a:t>
            </a:r>
          </a:p>
          <a:p>
            <a:pPr marL="571500" lvl="1" indent="-342900">
              <a:buFont typeface="+mj-lt"/>
              <a:buAutoNum type="arabicPeriod"/>
            </a:pPr>
            <a:r>
              <a:rPr lang="en-US" sz="2800" dirty="0"/>
              <a:t>Mapping Cardinality </a:t>
            </a:r>
          </a:p>
          <a:p>
            <a:pPr marL="571500" lvl="1" indent="-342900">
              <a:buFont typeface="+mj-lt"/>
              <a:buAutoNum type="arabicPeriod"/>
            </a:pPr>
            <a:r>
              <a:rPr lang="en-US" sz="2800" dirty="0"/>
              <a:t>Participation Constraints.</a:t>
            </a:r>
          </a:p>
          <a:p>
            <a:endParaRPr lang="en-US" sz="3200" dirty="0"/>
          </a:p>
        </p:txBody>
      </p:sp>
    </p:spTree>
    <p:extLst>
      <p:ext uri="{BB962C8B-B14F-4D97-AF65-F5344CB8AC3E}">
        <p14:creationId xmlns:p14="http://schemas.microsoft.com/office/powerpoint/2010/main" val="129659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05" y="255008"/>
            <a:ext cx="6121294" cy="1188720"/>
          </a:xfrm>
        </p:spPr>
        <p:txBody>
          <a:bodyPr>
            <a:normAutofit fontScale="90000"/>
          </a:bodyPr>
          <a:lstStyle/>
          <a:p>
            <a:r>
              <a:rPr kumimoji="1" lang="en-US" b="1" dirty="0"/>
              <a:t>types of Participation constraint</a:t>
            </a:r>
            <a:endParaRPr lang="en-US" b="1" dirty="0"/>
          </a:p>
        </p:txBody>
      </p:sp>
      <p:sp>
        <p:nvSpPr>
          <p:cNvPr id="3" name="Content Placeholder 2"/>
          <p:cNvSpPr>
            <a:spLocks noGrp="1"/>
          </p:cNvSpPr>
          <p:nvPr>
            <p:ph idx="1"/>
          </p:nvPr>
        </p:nvSpPr>
        <p:spPr>
          <a:xfrm>
            <a:off x="784473" y="2019870"/>
            <a:ext cx="10911658" cy="3406260"/>
          </a:xfrm>
        </p:spPr>
        <p:txBody>
          <a:bodyPr>
            <a:normAutofit/>
          </a:bodyPr>
          <a:lstStyle/>
          <a:p>
            <a:pPr algn="just">
              <a:buFont typeface="Wingdings" panose="05000000000000000000" pitchFamily="2" charset="2"/>
              <a:buChar char="§"/>
            </a:pPr>
            <a:r>
              <a:rPr kumimoji="1" lang="en-US" sz="2400" dirty="0"/>
              <a:t>There are two types of Participation constraint −</a:t>
            </a:r>
          </a:p>
          <a:p>
            <a:pPr marL="914400" lvl="2" indent="-457200" algn="just">
              <a:buFont typeface="+mj-lt"/>
              <a:buAutoNum type="arabicPeriod"/>
            </a:pPr>
            <a:endParaRPr lang="en-US" sz="2200" b="1" dirty="0"/>
          </a:p>
          <a:p>
            <a:pPr marL="914400" lvl="2" indent="-457200" algn="just">
              <a:buFont typeface="+mj-lt"/>
              <a:buAutoNum type="arabicPeriod"/>
            </a:pPr>
            <a:r>
              <a:rPr lang="en-US" sz="2200" b="1" dirty="0"/>
              <a:t>Total Participation:</a:t>
            </a:r>
            <a:r>
              <a:rPr lang="en-US" sz="2200" dirty="0"/>
              <a:t> </a:t>
            </a:r>
            <a:r>
              <a:rPr kumimoji="1" lang="en-US" sz="2200" dirty="0"/>
              <a:t>Each entity in the a entity set connected </a:t>
            </a:r>
            <a:r>
              <a:rPr lang="en-US" sz="2200" dirty="0"/>
              <a:t>through the relationship to  at least one </a:t>
            </a:r>
            <a:r>
              <a:rPr kumimoji="1" lang="en-US" sz="2200" dirty="0"/>
              <a:t>entity in the </a:t>
            </a:r>
            <a:r>
              <a:rPr lang="en-US" sz="2200" dirty="0"/>
              <a:t>other participating entity set. </a:t>
            </a:r>
            <a:r>
              <a:rPr kumimoji="1" lang="en-US" sz="2200" dirty="0"/>
              <a:t>In other words, Every entity in an entity set participate in relationship.</a:t>
            </a:r>
          </a:p>
          <a:p>
            <a:pPr marL="914400" lvl="2" indent="-457200" algn="just">
              <a:buFont typeface="+mj-lt"/>
              <a:buAutoNum type="arabicPeriod"/>
            </a:pPr>
            <a:endParaRPr kumimoji="1" lang="en-US" sz="2200" dirty="0"/>
          </a:p>
          <a:p>
            <a:pPr marL="914400" lvl="2" indent="-457200" algn="just">
              <a:buFont typeface="+mj-lt"/>
              <a:buAutoNum type="arabicPeriod"/>
            </a:pPr>
            <a:r>
              <a:rPr lang="en-US" sz="2200" b="1" dirty="0"/>
              <a:t>Partial Participation </a:t>
            </a:r>
            <a:r>
              <a:rPr lang="en-US" sz="2200" dirty="0"/>
              <a:t>: </a:t>
            </a:r>
            <a:r>
              <a:rPr kumimoji="1" lang="en-US" sz="2200" dirty="0"/>
              <a:t>In any entity set if at least one entity is such type that it doesn’t participate in the relationship, then this type of participation of entity set is known as Partial Participation. In other words, Each entity in entity set may or may not occur in at least one relationship in a relationship set. </a:t>
            </a:r>
          </a:p>
          <a:p>
            <a:endParaRPr lang="en-US" dirty="0"/>
          </a:p>
        </p:txBody>
      </p:sp>
      <p:pic>
        <p:nvPicPr>
          <p:cNvPr id="4" name="Picture 3"/>
          <p:cNvPicPr>
            <a:picLocks noChangeAspect="1"/>
          </p:cNvPicPr>
          <p:nvPr/>
        </p:nvPicPr>
        <p:blipFill rotWithShape="1">
          <a:blip r:embed="rId2"/>
          <a:srcRect l="35341" t="67843" r="22039" b="19859"/>
          <a:stretch/>
        </p:blipFill>
        <p:spPr>
          <a:xfrm>
            <a:off x="3126658" y="5552446"/>
            <a:ext cx="5545394" cy="899652"/>
          </a:xfrm>
          <a:prstGeom prst="rect">
            <a:avLst/>
          </a:prstGeom>
        </p:spPr>
      </p:pic>
    </p:spTree>
    <p:extLst>
      <p:ext uri="{BB962C8B-B14F-4D97-AF65-F5344CB8AC3E}">
        <p14:creationId xmlns:p14="http://schemas.microsoft.com/office/powerpoint/2010/main" val="2885284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5449" y="336243"/>
            <a:ext cx="4210073" cy="1014886"/>
          </a:xfrm>
        </p:spPr>
        <p:txBody>
          <a:bodyPr>
            <a:normAutofit/>
          </a:bodyPr>
          <a:lstStyle/>
          <a:p>
            <a:r>
              <a:rPr lang="en-US" sz="3600" b="1" spc="-10" dirty="0">
                <a:solidFill>
                  <a:schemeClr val="tx1"/>
                </a:solidFill>
                <a:latin typeface="Arial"/>
                <a:cs typeface="Arial"/>
              </a:rPr>
              <a:t>Example</a:t>
            </a:r>
            <a:endParaRPr lang="en-US" sz="3600" dirty="0">
              <a:solidFill>
                <a:schemeClr val="tx1"/>
              </a:solidFill>
            </a:endParaRPr>
          </a:p>
        </p:txBody>
      </p:sp>
      <p:sp>
        <p:nvSpPr>
          <p:cNvPr id="8" name="Content Placeholder 2"/>
          <p:cNvSpPr>
            <a:spLocks noGrp="1"/>
          </p:cNvSpPr>
          <p:nvPr>
            <p:ph idx="1"/>
          </p:nvPr>
        </p:nvSpPr>
        <p:spPr>
          <a:xfrm>
            <a:off x="431927" y="4614836"/>
            <a:ext cx="10983419" cy="1917290"/>
          </a:xfrm>
        </p:spPr>
        <p:txBody>
          <a:bodyPr>
            <a:normAutofit/>
          </a:bodyPr>
          <a:lstStyle/>
          <a:p>
            <a:pPr algn="just"/>
            <a:endParaRPr lang="en-US" sz="2000" dirty="0"/>
          </a:p>
          <a:p>
            <a:pPr marL="298450" marR="64769" indent="-285750" algn="just">
              <a:spcBef>
                <a:spcPts val="100"/>
              </a:spcBef>
              <a:buFont typeface="Wingdings" panose="05000000000000000000" pitchFamily="2" charset="2"/>
              <a:buChar char="§"/>
              <a:tabLst>
                <a:tab pos="202565" algn="l"/>
                <a:tab pos="203835" algn="l"/>
              </a:tabLst>
            </a:pPr>
            <a:r>
              <a:rPr lang="en-US" sz="2000" dirty="0">
                <a:latin typeface="Arial"/>
                <a:cs typeface="Arial"/>
              </a:rPr>
              <a:t>All </a:t>
            </a:r>
            <a:r>
              <a:rPr lang="en-US" sz="2000" spc="-5" dirty="0">
                <a:latin typeface="Arial"/>
                <a:cs typeface="Arial"/>
              </a:rPr>
              <a:t>employees will not be head-of </a:t>
            </a:r>
            <a:r>
              <a:rPr lang="en-US" sz="2000" dirty="0">
                <a:latin typeface="Arial"/>
                <a:cs typeface="Arial"/>
              </a:rPr>
              <a:t>some </a:t>
            </a:r>
            <a:r>
              <a:rPr lang="en-US" sz="2000" spc="-5" dirty="0">
                <a:latin typeface="Arial"/>
                <a:cs typeface="Arial"/>
              </a:rPr>
              <a:t>department. </a:t>
            </a:r>
            <a:r>
              <a:rPr lang="en-US" sz="2000" dirty="0">
                <a:latin typeface="Arial"/>
                <a:cs typeface="Arial"/>
              </a:rPr>
              <a:t>So </a:t>
            </a:r>
            <a:r>
              <a:rPr lang="en-US" sz="2000" spc="-5" dirty="0">
                <a:latin typeface="Arial"/>
                <a:cs typeface="Arial"/>
              </a:rPr>
              <a:t>only few </a:t>
            </a:r>
            <a:r>
              <a:rPr lang="en-US" sz="2000" dirty="0">
                <a:latin typeface="Arial"/>
                <a:cs typeface="Arial"/>
              </a:rPr>
              <a:t>instances </a:t>
            </a:r>
            <a:r>
              <a:rPr lang="en-US" sz="2000" spc="-5" dirty="0">
                <a:latin typeface="Arial"/>
                <a:cs typeface="Arial"/>
              </a:rPr>
              <a:t>of employee entity participate </a:t>
            </a:r>
            <a:r>
              <a:rPr lang="en-US" sz="2000" dirty="0">
                <a:latin typeface="Arial"/>
                <a:cs typeface="Arial"/>
              </a:rPr>
              <a:t>in the  </a:t>
            </a:r>
            <a:r>
              <a:rPr lang="en-US" sz="2000" spc="-5" dirty="0">
                <a:latin typeface="Arial"/>
                <a:cs typeface="Arial"/>
              </a:rPr>
              <a:t>above relationship. But </a:t>
            </a:r>
            <a:r>
              <a:rPr lang="en-US" sz="2000" dirty="0">
                <a:latin typeface="Arial"/>
                <a:cs typeface="Arial"/>
              </a:rPr>
              <a:t>each department </a:t>
            </a:r>
            <a:r>
              <a:rPr lang="en-US" sz="2000" spc="-5" dirty="0">
                <a:latin typeface="Arial"/>
                <a:cs typeface="Arial"/>
              </a:rPr>
              <a:t>will be headed by </a:t>
            </a:r>
            <a:r>
              <a:rPr lang="en-US" sz="2000" spc="5" dirty="0">
                <a:latin typeface="Arial"/>
                <a:cs typeface="Arial"/>
              </a:rPr>
              <a:t>some</a:t>
            </a:r>
            <a:r>
              <a:rPr lang="en-US" sz="2000" spc="90" dirty="0">
                <a:latin typeface="Arial"/>
                <a:cs typeface="Arial"/>
              </a:rPr>
              <a:t> </a:t>
            </a:r>
            <a:r>
              <a:rPr lang="en-US" sz="2000" spc="-5" dirty="0">
                <a:latin typeface="Arial"/>
                <a:cs typeface="Arial"/>
              </a:rPr>
              <a:t>employee.</a:t>
            </a:r>
            <a:endParaRPr lang="en-US" sz="2000" dirty="0">
              <a:latin typeface="Arial"/>
              <a:cs typeface="Arial"/>
            </a:endParaRPr>
          </a:p>
          <a:p>
            <a:pPr marL="297815" indent="-285750" algn="just">
              <a:spcBef>
                <a:spcPts val="305"/>
              </a:spcBef>
              <a:buFont typeface="Wingdings" panose="05000000000000000000" pitchFamily="2" charset="2"/>
              <a:buChar char="§"/>
              <a:tabLst>
                <a:tab pos="202565" algn="l"/>
                <a:tab pos="203835" algn="l"/>
              </a:tabLst>
            </a:pPr>
            <a:r>
              <a:rPr lang="en-US" sz="2000" dirty="0">
                <a:latin typeface="Arial"/>
                <a:cs typeface="Arial"/>
              </a:rPr>
              <a:t>So</a:t>
            </a:r>
            <a:r>
              <a:rPr lang="en-US" sz="2000" spc="10" dirty="0">
                <a:latin typeface="Arial"/>
                <a:cs typeface="Arial"/>
              </a:rPr>
              <a:t> </a:t>
            </a:r>
            <a:r>
              <a:rPr lang="en-US" sz="2000" dirty="0">
                <a:latin typeface="Arial"/>
                <a:cs typeface="Arial"/>
              </a:rPr>
              <a:t>department</a:t>
            </a:r>
            <a:r>
              <a:rPr lang="en-US" sz="2000" spc="40" dirty="0">
                <a:latin typeface="Arial"/>
                <a:cs typeface="Arial"/>
              </a:rPr>
              <a:t> </a:t>
            </a:r>
            <a:r>
              <a:rPr lang="en-US" sz="2000" spc="-5" dirty="0">
                <a:latin typeface="Arial"/>
                <a:cs typeface="Arial"/>
              </a:rPr>
              <a:t>entity’s</a:t>
            </a:r>
            <a:r>
              <a:rPr lang="en-US" sz="2000" spc="25" dirty="0">
                <a:latin typeface="Arial"/>
                <a:cs typeface="Arial"/>
              </a:rPr>
              <a:t> </a:t>
            </a:r>
            <a:r>
              <a:rPr lang="en-US" sz="2000" spc="-5" dirty="0">
                <a:latin typeface="Arial"/>
                <a:cs typeface="Arial"/>
              </a:rPr>
              <a:t>participation</a:t>
            </a:r>
            <a:r>
              <a:rPr lang="en-US" sz="2000" spc="10" dirty="0">
                <a:latin typeface="Arial"/>
                <a:cs typeface="Arial"/>
              </a:rPr>
              <a:t> </a:t>
            </a:r>
            <a:r>
              <a:rPr lang="en-US" sz="2000" dirty="0">
                <a:latin typeface="Arial"/>
                <a:cs typeface="Arial"/>
              </a:rPr>
              <a:t>is</a:t>
            </a:r>
            <a:r>
              <a:rPr lang="en-US" sz="2000" spc="25" dirty="0">
                <a:latin typeface="Arial"/>
                <a:cs typeface="Arial"/>
              </a:rPr>
              <a:t> </a:t>
            </a:r>
            <a:r>
              <a:rPr lang="en-US" sz="2000" spc="-5" dirty="0">
                <a:latin typeface="Arial"/>
                <a:cs typeface="Arial"/>
              </a:rPr>
              <a:t>total</a:t>
            </a:r>
            <a:r>
              <a:rPr lang="en-US" sz="2000" spc="15" dirty="0">
                <a:latin typeface="Arial"/>
                <a:cs typeface="Arial"/>
              </a:rPr>
              <a:t> </a:t>
            </a:r>
            <a:r>
              <a:rPr lang="en-US" sz="2000" spc="-5" dirty="0">
                <a:latin typeface="Arial"/>
                <a:cs typeface="Arial"/>
              </a:rPr>
              <a:t>and</a:t>
            </a:r>
            <a:r>
              <a:rPr lang="en-US" sz="2000" spc="15" dirty="0">
                <a:latin typeface="Arial"/>
                <a:cs typeface="Arial"/>
              </a:rPr>
              <a:t> </a:t>
            </a:r>
            <a:r>
              <a:rPr lang="en-US" sz="2000" spc="-5" dirty="0">
                <a:latin typeface="Arial"/>
                <a:cs typeface="Arial"/>
              </a:rPr>
              <a:t>employee</a:t>
            </a:r>
            <a:r>
              <a:rPr lang="en-US" sz="2000" spc="10" dirty="0">
                <a:latin typeface="Arial"/>
                <a:cs typeface="Arial"/>
              </a:rPr>
              <a:t> </a:t>
            </a:r>
            <a:r>
              <a:rPr lang="en-US" sz="2000" spc="-5" dirty="0">
                <a:latin typeface="Arial"/>
                <a:cs typeface="Arial"/>
              </a:rPr>
              <a:t>entity’s</a:t>
            </a:r>
            <a:r>
              <a:rPr lang="en-US" sz="2000" spc="25" dirty="0">
                <a:latin typeface="Arial"/>
                <a:cs typeface="Arial"/>
              </a:rPr>
              <a:t> </a:t>
            </a:r>
            <a:r>
              <a:rPr lang="en-US" sz="2000" spc="-5" dirty="0">
                <a:latin typeface="Arial"/>
                <a:cs typeface="Arial"/>
              </a:rPr>
              <a:t>participation</a:t>
            </a:r>
            <a:r>
              <a:rPr lang="en-US" sz="2000" spc="10" dirty="0">
                <a:latin typeface="Arial"/>
                <a:cs typeface="Arial"/>
              </a:rPr>
              <a:t> </a:t>
            </a:r>
            <a:r>
              <a:rPr lang="en-US" sz="2000" dirty="0">
                <a:latin typeface="Arial"/>
                <a:cs typeface="Arial"/>
              </a:rPr>
              <a:t>is</a:t>
            </a:r>
            <a:r>
              <a:rPr lang="en-US" sz="2000" spc="15" dirty="0">
                <a:latin typeface="Arial"/>
                <a:cs typeface="Arial"/>
              </a:rPr>
              <a:t> </a:t>
            </a:r>
            <a:r>
              <a:rPr lang="en-US" sz="2000" spc="-5" dirty="0">
                <a:latin typeface="Arial"/>
                <a:cs typeface="Arial"/>
              </a:rPr>
              <a:t>partial</a:t>
            </a:r>
            <a:r>
              <a:rPr lang="en-US" sz="2000" spc="15" dirty="0">
                <a:latin typeface="Arial"/>
                <a:cs typeface="Arial"/>
              </a:rPr>
              <a:t> </a:t>
            </a:r>
            <a:r>
              <a:rPr lang="en-US" sz="2000" dirty="0">
                <a:latin typeface="Arial"/>
                <a:cs typeface="Arial"/>
              </a:rPr>
              <a:t>in</a:t>
            </a:r>
            <a:r>
              <a:rPr lang="en-US" sz="2000" spc="15" dirty="0">
                <a:latin typeface="Arial"/>
                <a:cs typeface="Arial"/>
              </a:rPr>
              <a:t> </a:t>
            </a:r>
            <a:r>
              <a:rPr lang="en-US" sz="2000" spc="-5" dirty="0">
                <a:latin typeface="Arial"/>
                <a:cs typeface="Arial"/>
              </a:rPr>
              <a:t>the</a:t>
            </a:r>
            <a:r>
              <a:rPr lang="en-US" sz="2000" spc="10" dirty="0">
                <a:latin typeface="Arial"/>
                <a:cs typeface="Arial"/>
              </a:rPr>
              <a:t> </a:t>
            </a:r>
            <a:r>
              <a:rPr lang="en-US" sz="2000" spc="-5" dirty="0">
                <a:latin typeface="Arial"/>
                <a:cs typeface="Arial"/>
              </a:rPr>
              <a:t>above</a:t>
            </a:r>
            <a:r>
              <a:rPr lang="en-US" sz="2000" spc="10" dirty="0">
                <a:latin typeface="Arial"/>
                <a:cs typeface="Arial"/>
              </a:rPr>
              <a:t> </a:t>
            </a:r>
            <a:r>
              <a:rPr lang="en-US" sz="2000" spc="-5" dirty="0">
                <a:latin typeface="Arial"/>
                <a:cs typeface="Arial"/>
              </a:rPr>
              <a:t>relationship.</a:t>
            </a:r>
            <a:endParaRPr lang="en-US" sz="2000" dirty="0">
              <a:latin typeface="Arial"/>
              <a:cs typeface="Arial"/>
            </a:endParaRPr>
          </a:p>
          <a:p>
            <a:endParaRPr lang="en-US" dirty="0"/>
          </a:p>
        </p:txBody>
      </p:sp>
      <p:pic>
        <p:nvPicPr>
          <p:cNvPr id="6" name="Picture 5"/>
          <p:cNvPicPr>
            <a:picLocks noChangeAspect="1"/>
          </p:cNvPicPr>
          <p:nvPr/>
        </p:nvPicPr>
        <p:blipFill rotWithShape="1">
          <a:blip r:embed="rId3"/>
          <a:srcRect l="44895" t="35588" r="28357" b="41838"/>
          <a:stretch/>
        </p:blipFill>
        <p:spPr>
          <a:xfrm>
            <a:off x="4913467" y="1817045"/>
            <a:ext cx="5896168" cy="2797791"/>
          </a:xfrm>
          <a:prstGeom prst="rect">
            <a:avLst/>
          </a:prstGeom>
        </p:spPr>
      </p:pic>
      <p:sp>
        <p:nvSpPr>
          <p:cNvPr id="2" name="Rectangle 1"/>
          <p:cNvSpPr/>
          <p:nvPr/>
        </p:nvSpPr>
        <p:spPr>
          <a:xfrm>
            <a:off x="431927" y="2555956"/>
            <a:ext cx="4228563" cy="1077218"/>
          </a:xfrm>
          <a:prstGeom prst="rect">
            <a:avLst/>
          </a:prstGeom>
        </p:spPr>
        <p:txBody>
          <a:bodyPr wrap="square">
            <a:spAutoFit/>
          </a:bodyPr>
          <a:lstStyle/>
          <a:p>
            <a:pPr algn="just"/>
            <a:r>
              <a:rPr lang="en-US" sz="2400" dirty="0">
                <a:solidFill>
                  <a:srgbClr val="FF0000"/>
                </a:solidFill>
              </a:rPr>
              <a:t>Employee Head-of Department  </a:t>
            </a:r>
          </a:p>
          <a:p>
            <a:pPr marL="285750" indent="-285750" algn="just">
              <a:buFont typeface="Arial" panose="020B0604020202020204" pitchFamily="34" charset="0"/>
              <a:buChar char="•"/>
            </a:pPr>
            <a:r>
              <a:rPr lang="en-US" sz="2000" dirty="0">
                <a:solidFill>
                  <a:srgbClr val="FF0000"/>
                </a:solidFill>
              </a:rPr>
              <a:t>Employee: partial</a:t>
            </a:r>
          </a:p>
          <a:p>
            <a:pPr marL="285750" indent="-285750" algn="just">
              <a:buFont typeface="Arial" panose="020B0604020202020204" pitchFamily="34" charset="0"/>
              <a:buChar char="•"/>
            </a:pPr>
            <a:r>
              <a:rPr lang="en-US" sz="2000" dirty="0">
                <a:solidFill>
                  <a:srgbClr val="FF0000"/>
                </a:solidFill>
              </a:rPr>
              <a:t>Department: total</a:t>
            </a:r>
          </a:p>
        </p:txBody>
      </p:sp>
    </p:spTree>
    <p:extLst>
      <p:ext uri="{BB962C8B-B14F-4D97-AF65-F5344CB8AC3E}">
        <p14:creationId xmlns:p14="http://schemas.microsoft.com/office/powerpoint/2010/main" val="3817989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391486"/>
            <a:ext cx="6837528" cy="1188720"/>
          </a:xfrm>
        </p:spPr>
        <p:txBody>
          <a:bodyPr>
            <a:normAutofit/>
          </a:bodyPr>
          <a:lstStyle/>
          <a:p>
            <a:r>
              <a:rPr lang="en-US" sz="4000" b="1" dirty="0">
                <a:latin typeface="Times New Roman" panose="02020603050405020304" pitchFamily="18" charset="0"/>
                <a:cs typeface="Times New Roman" panose="02020603050405020304" pitchFamily="18" charset="0"/>
              </a:rPr>
              <a:t>Summary</a:t>
            </a:r>
            <a:endParaRPr lang="en-US" sz="4000" dirty="0"/>
          </a:p>
        </p:txBody>
      </p:sp>
      <p:sp>
        <p:nvSpPr>
          <p:cNvPr id="3" name="Content Placeholder 2"/>
          <p:cNvSpPr>
            <a:spLocks noGrp="1"/>
          </p:cNvSpPr>
          <p:nvPr>
            <p:ph idx="1"/>
          </p:nvPr>
        </p:nvSpPr>
        <p:spPr>
          <a:xfrm>
            <a:off x="1992573" y="2033517"/>
            <a:ext cx="8625385" cy="3889613"/>
          </a:xfrm>
        </p:spPr>
        <p:txBody>
          <a:bodyPr>
            <a:noAutofit/>
          </a:bodyPr>
          <a:lstStyle/>
          <a:p>
            <a:pPr>
              <a:spcBef>
                <a:spcPct val="0"/>
              </a:spcBef>
              <a:buFont typeface="Wingdings" panose="05000000000000000000" pitchFamily="2" charset="2"/>
              <a:buChar char="§"/>
              <a:defRPr/>
            </a:pPr>
            <a:r>
              <a:rPr lang="en-US" sz="2400" dirty="0">
                <a:cs typeface="Times New Roman" panose="02020603050405020304" pitchFamily="18" charset="0"/>
              </a:rPr>
              <a:t>What is the Degree of a Relationship? And How to represent it.</a:t>
            </a:r>
          </a:p>
          <a:p>
            <a:pPr marL="571500" indent="-342900">
              <a:spcBef>
                <a:spcPct val="0"/>
              </a:spcBef>
              <a:defRPr/>
            </a:pPr>
            <a:r>
              <a:rPr lang="en-US" sz="2400" dirty="0">
                <a:cs typeface="Times New Roman" panose="02020603050405020304" pitchFamily="18" charset="0"/>
              </a:rPr>
              <a:t>Unary Relationship</a:t>
            </a:r>
          </a:p>
          <a:p>
            <a:pPr marL="571500" indent="-342900">
              <a:spcBef>
                <a:spcPct val="0"/>
              </a:spcBef>
              <a:defRPr/>
            </a:pPr>
            <a:r>
              <a:rPr lang="en-US" sz="2400" dirty="0">
                <a:cs typeface="Times New Roman" panose="02020603050405020304" pitchFamily="18" charset="0"/>
              </a:rPr>
              <a:t>Binary Relationship</a:t>
            </a:r>
          </a:p>
          <a:p>
            <a:pPr marL="571500" indent="-342900">
              <a:spcBef>
                <a:spcPct val="0"/>
              </a:spcBef>
              <a:defRPr/>
            </a:pPr>
            <a:r>
              <a:rPr lang="en-US" sz="2400" dirty="0">
                <a:cs typeface="Times New Roman" panose="02020603050405020304" pitchFamily="18" charset="0"/>
              </a:rPr>
              <a:t>Ternary Relationship</a:t>
            </a:r>
          </a:p>
          <a:p>
            <a:pPr marL="285750" indent="-285750">
              <a:spcBef>
                <a:spcPct val="0"/>
              </a:spcBef>
              <a:buFont typeface="Wingdings" panose="05000000000000000000" pitchFamily="2" charset="2"/>
              <a:buChar char="§"/>
              <a:defRPr/>
            </a:pPr>
            <a:r>
              <a:rPr lang="en-US" sz="2400" dirty="0">
                <a:cs typeface="Times New Roman" panose="02020603050405020304" pitchFamily="18" charset="0"/>
              </a:rPr>
              <a:t>What is Mapping Cardinality? </a:t>
            </a:r>
          </a:p>
          <a:p>
            <a:pPr marL="571500" lvl="1" indent="-342900">
              <a:spcBef>
                <a:spcPct val="0"/>
              </a:spcBef>
              <a:defRPr/>
            </a:pPr>
            <a:r>
              <a:rPr lang="en-US" sz="2400" dirty="0">
                <a:cs typeface="Times New Roman" panose="02020603050405020304" pitchFamily="18" charset="0"/>
              </a:rPr>
              <a:t>one-to-one	</a:t>
            </a:r>
          </a:p>
          <a:p>
            <a:pPr marL="571500" lvl="1" indent="-342900">
              <a:spcBef>
                <a:spcPct val="0"/>
              </a:spcBef>
              <a:defRPr/>
            </a:pPr>
            <a:r>
              <a:rPr lang="en-US" sz="2400" dirty="0">
                <a:cs typeface="Times New Roman" panose="02020603050405020304" pitchFamily="18" charset="0"/>
              </a:rPr>
              <a:t>one-to-many	</a:t>
            </a:r>
          </a:p>
          <a:p>
            <a:pPr marL="571500" lvl="1" indent="-342900">
              <a:spcBef>
                <a:spcPct val="0"/>
              </a:spcBef>
              <a:defRPr/>
            </a:pPr>
            <a:r>
              <a:rPr lang="en-US" sz="2400" dirty="0">
                <a:cs typeface="Times New Roman" panose="02020603050405020304" pitchFamily="18" charset="0"/>
              </a:rPr>
              <a:t>many-to-one	</a:t>
            </a:r>
          </a:p>
          <a:p>
            <a:pPr marL="571500" lvl="1" indent="-342900">
              <a:spcBef>
                <a:spcPct val="0"/>
              </a:spcBef>
              <a:defRPr/>
            </a:pPr>
            <a:r>
              <a:rPr lang="en-US" sz="2400" dirty="0">
                <a:cs typeface="Times New Roman" panose="02020603050405020304" pitchFamily="18" charset="0"/>
              </a:rPr>
              <a:t>many-to-many</a:t>
            </a:r>
          </a:p>
          <a:p>
            <a:pPr marL="285750" indent="-285750">
              <a:spcBef>
                <a:spcPct val="0"/>
              </a:spcBef>
              <a:buFont typeface="Wingdings" panose="05000000000000000000" pitchFamily="2" charset="2"/>
              <a:buChar char="§"/>
              <a:tabLst>
                <a:tab pos="352425" algn="l"/>
                <a:tab pos="1439545" algn="l"/>
              </a:tabLst>
              <a:defRPr/>
            </a:pPr>
            <a:r>
              <a:rPr lang="en-US" sz="2400" dirty="0">
                <a:cs typeface="Times New Roman" panose="02020603050405020304" pitchFamily="18" charset="0"/>
              </a:rPr>
              <a:t>Relationship Participation Constraints and it’s types-</a:t>
            </a:r>
          </a:p>
          <a:p>
            <a:pPr lvl="1">
              <a:spcBef>
                <a:spcPct val="0"/>
              </a:spcBef>
              <a:tabLst>
                <a:tab pos="352425" algn="l"/>
                <a:tab pos="1439545" algn="l"/>
              </a:tabLst>
              <a:defRPr/>
            </a:pPr>
            <a:r>
              <a:rPr lang="en-US" sz="2200" dirty="0">
                <a:cs typeface="Times New Roman" panose="02020603050405020304" pitchFamily="18" charset="0"/>
              </a:rPr>
              <a:t>Total Participation</a:t>
            </a:r>
          </a:p>
          <a:p>
            <a:pPr lvl="1">
              <a:spcBef>
                <a:spcPct val="0"/>
              </a:spcBef>
              <a:tabLst>
                <a:tab pos="352425" algn="l"/>
                <a:tab pos="1439545" algn="l"/>
              </a:tabLst>
              <a:defRPr/>
            </a:pPr>
            <a:r>
              <a:rPr lang="en-US" sz="2200" dirty="0">
                <a:cs typeface="Times New Roman" panose="02020603050405020304" pitchFamily="18" charset="0"/>
              </a:rPr>
              <a:t>Partial Participation</a:t>
            </a:r>
          </a:p>
          <a:p>
            <a:pPr marL="237490" indent="-285750" algn="just">
              <a:spcBef>
                <a:spcPts val="250"/>
              </a:spcBef>
              <a:buClr>
                <a:srgbClr val="003265"/>
              </a:buClr>
              <a:tabLst>
                <a:tab pos="352425" algn="l"/>
                <a:tab pos="1439545" algn="l"/>
              </a:tabLst>
            </a:pPr>
            <a:endParaRPr lang="en-US" sz="2400" dirty="0">
              <a:cs typeface="Times New Roman" panose="02020603050405020304" pitchFamily="18" charset="0"/>
            </a:endParaRPr>
          </a:p>
          <a:p>
            <a:pPr>
              <a:buFont typeface="Wingdings" panose="05000000000000000000" pitchFamily="2" charset="2"/>
              <a:buChar char="§"/>
            </a:pPr>
            <a:endParaRPr lang="en-US" sz="2000" dirty="0"/>
          </a:p>
        </p:txBody>
      </p:sp>
    </p:spTree>
    <p:extLst>
      <p:ext uri="{BB962C8B-B14F-4D97-AF65-F5344CB8AC3E}">
        <p14:creationId xmlns:p14="http://schemas.microsoft.com/office/powerpoint/2010/main" val="357501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114" y="549472"/>
            <a:ext cx="6626261" cy="494137"/>
          </a:xfrm>
        </p:spPr>
        <p:txBody>
          <a:bodyPr>
            <a:normAutofit/>
          </a:bodyPr>
          <a:lstStyle/>
          <a:p>
            <a:r>
              <a:rPr lang="en-US" sz="2400" b="1" cap="none" spc="15" dirty="0">
                <a:solidFill>
                  <a:schemeClr val="tx1"/>
                </a:solidFill>
                <a:latin typeface="Arial"/>
                <a:cs typeface="Arial"/>
              </a:rPr>
              <a:t>Degree of a</a:t>
            </a:r>
            <a:r>
              <a:rPr lang="en-US" sz="2400" b="1" cap="none" spc="-95" dirty="0">
                <a:solidFill>
                  <a:schemeClr val="tx1"/>
                </a:solidFill>
                <a:latin typeface="Arial"/>
                <a:cs typeface="Arial"/>
              </a:rPr>
              <a:t> </a:t>
            </a:r>
            <a:r>
              <a:rPr lang="en-US" sz="2400" b="1" cap="none" spc="10" dirty="0">
                <a:solidFill>
                  <a:schemeClr val="tx1"/>
                </a:solidFill>
                <a:latin typeface="Arial"/>
                <a:cs typeface="Arial"/>
              </a:rPr>
              <a:t>Relationship</a:t>
            </a:r>
            <a:endParaRPr lang="en-US" sz="2400" cap="none" dirty="0">
              <a:solidFill>
                <a:schemeClr val="tx1"/>
              </a:solidFill>
            </a:endParaRPr>
          </a:p>
        </p:txBody>
      </p:sp>
      <p:sp>
        <p:nvSpPr>
          <p:cNvPr id="3" name="Content Placeholder 2"/>
          <p:cNvSpPr>
            <a:spLocks noGrp="1"/>
          </p:cNvSpPr>
          <p:nvPr>
            <p:ph idx="1"/>
          </p:nvPr>
        </p:nvSpPr>
        <p:spPr>
          <a:xfrm>
            <a:off x="820474" y="1227577"/>
            <a:ext cx="10306606" cy="3101983"/>
          </a:xfrm>
        </p:spPr>
        <p:txBody>
          <a:bodyPr>
            <a:noAutofit/>
          </a:bodyPr>
          <a:lstStyle/>
          <a:p>
            <a:pPr marL="177800" indent="163513" algn="just">
              <a:spcBef>
                <a:spcPts val="350"/>
              </a:spcBef>
              <a:buClr>
                <a:srgbClr val="003265"/>
              </a:buClr>
              <a:buFont typeface="Wingdings" panose="05000000000000000000" pitchFamily="2" charset="2"/>
              <a:buChar char="§"/>
              <a:tabLst>
                <a:tab pos="914400" algn="l"/>
              </a:tabLst>
            </a:pPr>
            <a:r>
              <a:rPr lang="en-US" sz="2600" b="1" dirty="0">
                <a:latin typeface="Arial"/>
                <a:cs typeface="Arial"/>
              </a:rPr>
              <a:t>Degree</a:t>
            </a:r>
            <a:r>
              <a:rPr lang="en-US" sz="2600" dirty="0">
                <a:latin typeface="Arial"/>
                <a:cs typeface="Arial"/>
              </a:rPr>
              <a:t>: </a:t>
            </a:r>
            <a:r>
              <a:rPr lang="en-US" sz="2600" dirty="0"/>
              <a:t>Express </a:t>
            </a:r>
            <a:r>
              <a:rPr lang="en-US" sz="2600" spc="-10" dirty="0">
                <a:latin typeface="Arial"/>
                <a:cs typeface="Arial"/>
              </a:rPr>
              <a:t>the </a:t>
            </a:r>
            <a:r>
              <a:rPr lang="en-US" sz="2600" spc="-5" dirty="0">
                <a:latin typeface="Arial"/>
                <a:cs typeface="Arial"/>
              </a:rPr>
              <a:t>number </a:t>
            </a:r>
            <a:r>
              <a:rPr lang="en-US" sz="2600" spc="-10" dirty="0">
                <a:latin typeface="Arial"/>
                <a:cs typeface="Arial"/>
              </a:rPr>
              <a:t>of entity </a:t>
            </a:r>
            <a:r>
              <a:rPr lang="en-US" sz="2600" spc="-5" dirty="0">
                <a:latin typeface="Arial"/>
                <a:cs typeface="Arial"/>
              </a:rPr>
              <a:t>sets associated (Participated)    	        in relationship set.</a:t>
            </a:r>
            <a:r>
              <a:rPr lang="en-US" sz="2600" spc="5" dirty="0">
                <a:latin typeface="Arial"/>
                <a:cs typeface="Arial"/>
              </a:rPr>
              <a:t> </a:t>
            </a:r>
            <a:r>
              <a:rPr lang="en-US" sz="2600" spc="-5" dirty="0">
                <a:latin typeface="Arial"/>
                <a:cs typeface="Arial"/>
              </a:rPr>
              <a:t>	 </a:t>
            </a:r>
          </a:p>
          <a:p>
            <a:pPr marL="537845" lvl="1" algn="just">
              <a:spcBef>
                <a:spcPts val="254"/>
              </a:spcBef>
              <a:tabLst>
                <a:tab pos="1439545" algn="l"/>
              </a:tabLst>
            </a:pPr>
            <a:r>
              <a:rPr lang="en-US" sz="2400" dirty="0">
                <a:solidFill>
                  <a:srgbClr val="002060"/>
                </a:solidFill>
                <a:latin typeface="Arial"/>
                <a:cs typeface="Arial"/>
              </a:rPr>
              <a:t>One  </a:t>
            </a:r>
            <a:r>
              <a:rPr lang="en-US" sz="2400" b="1" dirty="0">
                <a:solidFill>
                  <a:srgbClr val="002060"/>
                </a:solidFill>
                <a:latin typeface="Arial"/>
                <a:cs typeface="Arial"/>
              </a:rPr>
              <a:t>Unary</a:t>
            </a:r>
          </a:p>
          <a:p>
            <a:pPr marL="537845" algn="just">
              <a:spcBef>
                <a:spcPts val="254"/>
              </a:spcBef>
              <a:tabLst>
                <a:tab pos="1439545" algn="l"/>
              </a:tabLst>
            </a:pPr>
            <a:r>
              <a:rPr lang="en-US" sz="2400" dirty="0">
                <a:solidFill>
                  <a:srgbClr val="002060"/>
                </a:solidFill>
                <a:latin typeface="Arial"/>
                <a:cs typeface="Arial"/>
              </a:rPr>
              <a:t>Two  </a:t>
            </a:r>
            <a:r>
              <a:rPr lang="en-US" sz="2400" b="1" i="1" dirty="0">
                <a:solidFill>
                  <a:srgbClr val="002060"/>
                </a:solidFill>
                <a:latin typeface="Arial"/>
                <a:cs typeface="Arial"/>
              </a:rPr>
              <a:t>Binary</a:t>
            </a:r>
            <a:endParaRPr lang="en-US" sz="2400" b="1" dirty="0">
              <a:solidFill>
                <a:srgbClr val="002060"/>
              </a:solidFill>
              <a:latin typeface="Arial"/>
              <a:cs typeface="Arial"/>
            </a:endParaRPr>
          </a:p>
          <a:p>
            <a:pPr marL="537845" algn="just">
              <a:spcBef>
                <a:spcPts val="240"/>
              </a:spcBef>
              <a:tabLst>
                <a:tab pos="1439545" algn="l"/>
              </a:tabLst>
            </a:pPr>
            <a:r>
              <a:rPr lang="en-US" sz="2400" dirty="0">
                <a:solidFill>
                  <a:srgbClr val="002060"/>
                </a:solidFill>
                <a:latin typeface="Arial"/>
                <a:cs typeface="Arial"/>
              </a:rPr>
              <a:t>Three	</a:t>
            </a:r>
            <a:r>
              <a:rPr lang="en-US" sz="2400" b="1" i="1" spc="-5" dirty="0">
                <a:solidFill>
                  <a:srgbClr val="002060"/>
                </a:solidFill>
                <a:latin typeface="Arial"/>
                <a:cs typeface="Arial"/>
              </a:rPr>
              <a:t>Ternary</a:t>
            </a:r>
            <a:endParaRPr lang="en-US" sz="4000" b="1" dirty="0">
              <a:solidFill>
                <a:srgbClr val="002060"/>
              </a:solidFill>
              <a:latin typeface="Arial"/>
              <a:cs typeface="Arial"/>
            </a:endParaRPr>
          </a:p>
          <a:p>
            <a:pPr marL="537845" algn="just">
              <a:spcBef>
                <a:spcPts val="240"/>
              </a:spcBef>
              <a:tabLst>
                <a:tab pos="1439545" algn="l"/>
              </a:tabLst>
            </a:pPr>
            <a:endParaRPr lang="en-US" sz="2800" i="1" spc="-5" dirty="0">
              <a:latin typeface="Arial"/>
              <a:cs typeface="Arial"/>
            </a:endParaRPr>
          </a:p>
          <a:p>
            <a:pPr marL="580390" indent="-457200" algn="just">
              <a:buFont typeface="Wingdings" panose="05000000000000000000" pitchFamily="2" charset="2"/>
              <a:buChar char="§"/>
            </a:pPr>
            <a:r>
              <a:rPr lang="en-US" sz="2800" i="1" spc="-5" dirty="0">
                <a:latin typeface="Arial"/>
                <a:cs typeface="Arial"/>
              </a:rPr>
              <a:t>e.g.:</a:t>
            </a:r>
            <a:endParaRPr lang="en-US" sz="2800" dirty="0">
              <a:latin typeface="Arial"/>
              <a:cs typeface="Arial"/>
            </a:endParaRPr>
          </a:p>
          <a:p>
            <a:pPr marL="535940" indent="-184785" algn="just">
              <a:spcBef>
                <a:spcPts val="260"/>
              </a:spcBef>
              <a:buClr>
                <a:srgbClr val="003265"/>
              </a:buClr>
              <a:buAutoNum type="arabicPeriod"/>
              <a:tabLst>
                <a:tab pos="536575" algn="l"/>
              </a:tabLst>
            </a:pPr>
            <a:r>
              <a:rPr lang="en-US" sz="2000" i="1" spc="-5" dirty="0">
                <a:latin typeface="Arial"/>
                <a:cs typeface="Arial"/>
              </a:rPr>
              <a:t>employee </a:t>
            </a:r>
            <a:r>
              <a:rPr lang="en-US" sz="2000" b="1" i="1" spc="-5" dirty="0">
                <a:latin typeface="Arial"/>
                <a:cs typeface="Arial"/>
              </a:rPr>
              <a:t>manager-of </a:t>
            </a:r>
            <a:r>
              <a:rPr lang="en-US" sz="2000" i="1" spc="-5" dirty="0">
                <a:latin typeface="Arial"/>
                <a:cs typeface="Arial"/>
              </a:rPr>
              <a:t>employee </a:t>
            </a:r>
            <a:r>
              <a:rPr lang="en-US" sz="2000" i="1" dirty="0">
                <a:latin typeface="Arial"/>
                <a:cs typeface="Arial"/>
              </a:rPr>
              <a:t>is</a:t>
            </a:r>
            <a:r>
              <a:rPr lang="en-US" sz="2000" i="1" spc="5" dirty="0">
                <a:latin typeface="Arial"/>
                <a:cs typeface="Arial"/>
              </a:rPr>
              <a:t> </a:t>
            </a:r>
            <a:r>
              <a:rPr lang="en-US" sz="2000" i="1" spc="-5" dirty="0">
                <a:latin typeface="Arial"/>
                <a:cs typeface="Arial"/>
              </a:rPr>
              <a:t>unary.</a:t>
            </a:r>
            <a:endParaRPr lang="en-US" sz="3600" dirty="0">
              <a:latin typeface="Arial"/>
              <a:cs typeface="Arial"/>
            </a:endParaRPr>
          </a:p>
          <a:p>
            <a:pPr marL="535940" indent="-184785" algn="just">
              <a:spcBef>
                <a:spcPts val="260"/>
              </a:spcBef>
              <a:buClr>
                <a:srgbClr val="003265"/>
              </a:buClr>
              <a:buAutoNum type="arabicPeriod"/>
              <a:tabLst>
                <a:tab pos="536575" algn="l"/>
              </a:tabLst>
            </a:pPr>
            <a:r>
              <a:rPr lang="en-US" sz="2000" i="1" spc="-5" dirty="0">
                <a:latin typeface="Arial"/>
                <a:cs typeface="Arial"/>
              </a:rPr>
              <a:t>employee </a:t>
            </a:r>
            <a:r>
              <a:rPr lang="en-US" sz="2000" b="1" i="1" spc="-5" dirty="0">
                <a:latin typeface="Arial"/>
                <a:cs typeface="Arial"/>
              </a:rPr>
              <a:t>works-for </a:t>
            </a:r>
            <a:r>
              <a:rPr lang="en-US" sz="2000" i="1" spc="-5" dirty="0">
                <a:latin typeface="Arial"/>
                <a:cs typeface="Arial"/>
              </a:rPr>
              <a:t>department </a:t>
            </a:r>
            <a:r>
              <a:rPr lang="en-US" sz="2000" i="1" dirty="0">
                <a:latin typeface="Arial"/>
                <a:cs typeface="Arial"/>
              </a:rPr>
              <a:t>is</a:t>
            </a:r>
            <a:r>
              <a:rPr lang="en-US" sz="2000" i="1" spc="-35" dirty="0">
                <a:latin typeface="Arial"/>
                <a:cs typeface="Arial"/>
              </a:rPr>
              <a:t> </a:t>
            </a:r>
            <a:r>
              <a:rPr lang="en-US" sz="2000" i="1" dirty="0">
                <a:latin typeface="Arial"/>
                <a:cs typeface="Arial"/>
              </a:rPr>
              <a:t>binary.</a:t>
            </a:r>
            <a:endParaRPr lang="en-US" sz="3600" dirty="0">
              <a:latin typeface="Arial"/>
              <a:cs typeface="Arial"/>
            </a:endParaRPr>
          </a:p>
          <a:p>
            <a:pPr marL="535940" indent="-184785" algn="just">
              <a:spcBef>
                <a:spcPts val="260"/>
              </a:spcBef>
              <a:buClr>
                <a:srgbClr val="003265"/>
              </a:buClr>
              <a:buAutoNum type="arabicPeriod"/>
              <a:tabLst>
                <a:tab pos="536575" algn="l"/>
              </a:tabLst>
            </a:pPr>
            <a:r>
              <a:rPr lang="en-US" sz="2000" i="1" spc="-5" dirty="0">
                <a:latin typeface="Arial"/>
                <a:cs typeface="Arial"/>
              </a:rPr>
              <a:t>Customer </a:t>
            </a:r>
            <a:r>
              <a:rPr lang="en-US" sz="2000" i="1" dirty="0">
                <a:latin typeface="Arial"/>
                <a:cs typeface="Arial"/>
              </a:rPr>
              <a:t>purchases </a:t>
            </a:r>
            <a:r>
              <a:rPr lang="en-US" sz="2000" i="1" spc="-5" dirty="0">
                <a:latin typeface="Arial"/>
                <a:cs typeface="Arial"/>
              </a:rPr>
              <a:t>items from </a:t>
            </a:r>
            <a:r>
              <a:rPr lang="en-US" sz="2000" i="1" dirty="0">
                <a:latin typeface="Arial"/>
                <a:cs typeface="Arial"/>
              </a:rPr>
              <a:t>a shop</a:t>
            </a:r>
            <a:r>
              <a:rPr lang="en-US" sz="2000" i="1" spc="-60" dirty="0">
                <a:latin typeface="Arial"/>
                <a:cs typeface="Arial"/>
              </a:rPr>
              <a:t> </a:t>
            </a:r>
            <a:r>
              <a:rPr lang="en-US" sz="2000" i="1" dirty="0">
                <a:latin typeface="Arial"/>
                <a:cs typeface="Arial"/>
              </a:rPr>
              <a:t>keeper.</a:t>
            </a:r>
            <a:endParaRPr lang="en-US" sz="2000" dirty="0">
              <a:latin typeface="Arial"/>
              <a:cs typeface="Arial"/>
            </a:endParaRPr>
          </a:p>
          <a:p>
            <a:pPr marL="703580" marR="5080" indent="-166370" algn="just">
              <a:spcBef>
                <a:spcPts val="250"/>
              </a:spcBef>
            </a:pPr>
            <a:r>
              <a:rPr lang="en-US" sz="2000" i="1" dirty="0">
                <a:latin typeface="Arial"/>
                <a:cs typeface="Arial"/>
              </a:rPr>
              <a:t>Here </a:t>
            </a:r>
            <a:r>
              <a:rPr lang="en-US" sz="2000" i="1" spc="-5" dirty="0">
                <a:solidFill>
                  <a:srgbClr val="323299"/>
                </a:solidFill>
                <a:latin typeface="Arial"/>
                <a:cs typeface="Arial"/>
              </a:rPr>
              <a:t>customer </a:t>
            </a:r>
            <a:r>
              <a:rPr lang="en-US" sz="2000" b="1" i="1" dirty="0">
                <a:latin typeface="Arial"/>
                <a:cs typeface="Arial"/>
              </a:rPr>
              <a:t>purchase </a:t>
            </a:r>
            <a:r>
              <a:rPr lang="en-US" sz="2000" i="1" spc="-5" dirty="0">
                <a:solidFill>
                  <a:srgbClr val="323299"/>
                </a:solidFill>
                <a:latin typeface="Arial"/>
                <a:cs typeface="Arial"/>
              </a:rPr>
              <a:t>item, </a:t>
            </a:r>
            <a:r>
              <a:rPr lang="en-US" sz="2000" i="1" dirty="0">
                <a:solidFill>
                  <a:srgbClr val="323299"/>
                </a:solidFill>
                <a:latin typeface="Arial"/>
                <a:cs typeface="Arial"/>
              </a:rPr>
              <a:t>shop keeper </a:t>
            </a:r>
            <a:r>
              <a:rPr lang="en-US" sz="2000" i="1" dirty="0">
                <a:latin typeface="Arial"/>
                <a:cs typeface="Arial"/>
              </a:rPr>
              <a:t>is a </a:t>
            </a:r>
            <a:r>
              <a:rPr lang="en-US" sz="2000" i="1" spc="-5" dirty="0">
                <a:latin typeface="Arial"/>
                <a:cs typeface="Arial"/>
              </a:rPr>
              <a:t>ternary  </a:t>
            </a:r>
            <a:r>
              <a:rPr lang="en-US" sz="2000" i="1" dirty="0">
                <a:latin typeface="Arial"/>
                <a:cs typeface="Arial"/>
              </a:rPr>
              <a:t>relationship</a:t>
            </a:r>
            <a:endParaRPr lang="en-US" sz="2000" dirty="0">
              <a:latin typeface="Arial"/>
              <a:cs typeface="Arial"/>
            </a:endParaRPr>
          </a:p>
          <a:p>
            <a:pPr algn="just"/>
            <a:endParaRPr lang="en-US" sz="2000" dirty="0"/>
          </a:p>
        </p:txBody>
      </p:sp>
    </p:spTree>
    <p:extLst>
      <p:ext uri="{BB962C8B-B14F-4D97-AF65-F5344CB8AC3E}">
        <p14:creationId xmlns:p14="http://schemas.microsoft.com/office/powerpoint/2010/main" val="203277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0292" y="756277"/>
            <a:ext cx="3477875" cy="523220"/>
          </a:xfrm>
          <a:prstGeom prst="rect">
            <a:avLst/>
          </a:prstGeom>
        </p:spPr>
        <p:txBody>
          <a:bodyPr wrap="none">
            <a:spAutoFit/>
          </a:bodyPr>
          <a:lstStyle/>
          <a:p>
            <a:pPr>
              <a:lnSpc>
                <a:spcPct val="100000"/>
              </a:lnSpc>
              <a:spcBef>
                <a:spcPts val="130"/>
              </a:spcBef>
            </a:pPr>
            <a:r>
              <a:rPr lang="en-US" sz="2800" b="1" spc="15" dirty="0">
                <a:latin typeface="Arial"/>
                <a:cs typeface="Arial"/>
              </a:rPr>
              <a:t>Unary</a:t>
            </a:r>
            <a:r>
              <a:rPr lang="en-US" sz="2800" b="1" spc="-65" dirty="0">
                <a:latin typeface="Arial"/>
                <a:cs typeface="Arial"/>
              </a:rPr>
              <a:t> </a:t>
            </a:r>
            <a:r>
              <a:rPr lang="en-US" sz="2800" b="1" spc="10" dirty="0">
                <a:latin typeface="Arial"/>
                <a:cs typeface="Arial"/>
              </a:rPr>
              <a:t>Relationship</a:t>
            </a:r>
            <a:endParaRPr lang="en-US" sz="2800" dirty="0">
              <a:latin typeface="Arial"/>
              <a:cs typeface="Arial"/>
            </a:endParaRPr>
          </a:p>
        </p:txBody>
      </p:sp>
      <p:pic>
        <p:nvPicPr>
          <p:cNvPr id="6" name="Picture 5"/>
          <p:cNvPicPr>
            <a:picLocks noChangeAspect="1"/>
          </p:cNvPicPr>
          <p:nvPr/>
        </p:nvPicPr>
        <p:blipFill rotWithShape="1">
          <a:blip r:embed="rId2"/>
          <a:srcRect l="48042" t="28871" r="34126" b="60015"/>
          <a:stretch/>
        </p:blipFill>
        <p:spPr>
          <a:xfrm>
            <a:off x="616466" y="1552419"/>
            <a:ext cx="6507652" cy="2280324"/>
          </a:xfrm>
          <a:prstGeom prst="rect">
            <a:avLst/>
          </a:prstGeom>
        </p:spPr>
      </p:pic>
      <p:sp>
        <p:nvSpPr>
          <p:cNvPr id="7" name="Rectangle 6"/>
          <p:cNvSpPr/>
          <p:nvPr/>
        </p:nvSpPr>
        <p:spPr>
          <a:xfrm>
            <a:off x="786081" y="4328860"/>
            <a:ext cx="12037325" cy="1243930"/>
          </a:xfrm>
          <a:prstGeom prst="rect">
            <a:avLst/>
          </a:prstGeom>
        </p:spPr>
        <p:txBody>
          <a:bodyPr wrap="square">
            <a:spAutoFit/>
          </a:bodyPr>
          <a:lstStyle/>
          <a:p>
            <a:pPr marL="203200" indent="-191135">
              <a:lnSpc>
                <a:spcPct val="100000"/>
              </a:lnSpc>
              <a:spcBef>
                <a:spcPts val="100"/>
              </a:spcBef>
              <a:buChar char="•"/>
              <a:tabLst>
                <a:tab pos="202565" algn="l"/>
                <a:tab pos="203835" algn="l"/>
              </a:tabLst>
            </a:pPr>
            <a:r>
              <a:rPr lang="en-US" sz="2000" b="1" dirty="0"/>
              <a:t>A unary relationship is represented as a diamond which connects one entity to itself as a loop.</a:t>
            </a:r>
          </a:p>
          <a:p>
            <a:pPr marL="12065">
              <a:lnSpc>
                <a:spcPct val="100000"/>
              </a:lnSpc>
              <a:spcBef>
                <a:spcPts val="100"/>
              </a:spcBef>
              <a:tabLst>
                <a:tab pos="202565" algn="l"/>
                <a:tab pos="203835" algn="l"/>
              </a:tabLst>
            </a:pPr>
            <a:endParaRPr lang="en-US" b="1" dirty="0"/>
          </a:p>
          <a:p>
            <a:pPr marL="203200" indent="-191135">
              <a:lnSpc>
                <a:spcPct val="100000"/>
              </a:lnSpc>
              <a:buChar char="•"/>
              <a:tabLst>
                <a:tab pos="202565" algn="l"/>
                <a:tab pos="203835" algn="l"/>
              </a:tabLst>
            </a:pPr>
            <a:r>
              <a:rPr lang="en-US" b="1" dirty="0"/>
              <a:t>E.g. : Some instances of employee manage other instances of Employee. </a:t>
            </a:r>
          </a:p>
          <a:p>
            <a:pPr marL="203200" indent="-191135">
              <a:lnSpc>
                <a:spcPct val="100000"/>
              </a:lnSpc>
              <a:buChar char="•"/>
              <a:tabLst>
                <a:tab pos="202565" algn="l"/>
                <a:tab pos="203835" algn="l"/>
              </a:tabLst>
            </a:pPr>
            <a:r>
              <a:rPr lang="en-US" b="1" dirty="0"/>
              <a:t>E.g.:  person is married to person.</a:t>
            </a:r>
            <a:endParaRPr lang="en-US" sz="2000" b="1" dirty="0">
              <a:latin typeface="Arial"/>
              <a:cs typeface="Arial"/>
            </a:endParaRPr>
          </a:p>
        </p:txBody>
      </p:sp>
      <p:pic>
        <p:nvPicPr>
          <p:cNvPr id="2" name="Picture 1"/>
          <p:cNvPicPr>
            <a:picLocks noChangeAspect="1"/>
          </p:cNvPicPr>
          <p:nvPr/>
        </p:nvPicPr>
        <p:blipFill rotWithShape="1">
          <a:blip r:embed="rId3"/>
          <a:srcRect l="28322" t="43424" r="58776" b="32509"/>
          <a:stretch/>
        </p:blipFill>
        <p:spPr>
          <a:xfrm>
            <a:off x="7445990" y="1285210"/>
            <a:ext cx="2729551" cy="2862702"/>
          </a:xfrm>
          <a:prstGeom prst="rect">
            <a:avLst/>
          </a:prstGeom>
        </p:spPr>
      </p:pic>
      <p:sp>
        <p:nvSpPr>
          <p:cNvPr id="8" name="Rectangle 7"/>
          <p:cNvSpPr/>
          <p:nvPr/>
        </p:nvSpPr>
        <p:spPr>
          <a:xfrm>
            <a:off x="7642746" y="2587069"/>
            <a:ext cx="545911" cy="4230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9875305" y="2418634"/>
            <a:ext cx="545911" cy="4230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4001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1630" y="4715301"/>
            <a:ext cx="10240370" cy="461665"/>
          </a:xfrm>
          <a:prstGeom prst="rect">
            <a:avLst/>
          </a:prstGeom>
        </p:spPr>
        <p:txBody>
          <a:bodyPr wrap="square">
            <a:spAutoFit/>
          </a:bodyPr>
          <a:lstStyle/>
          <a:p>
            <a:pPr>
              <a:lnSpc>
                <a:spcPct val="100000"/>
              </a:lnSpc>
              <a:buClr>
                <a:srgbClr val="003265"/>
              </a:buClr>
              <a:tabLst>
                <a:tab pos="180340" algn="l"/>
              </a:tabLst>
            </a:pPr>
            <a:r>
              <a:rPr lang="en-US" sz="2400" b="1" dirty="0">
                <a:solidFill>
                  <a:srgbClr val="FF0000"/>
                </a:solidFill>
                <a:latin typeface="Arial"/>
                <a:cs typeface="Arial"/>
              </a:rPr>
              <a:t>Role </a:t>
            </a:r>
            <a:r>
              <a:rPr lang="en-US" sz="2400" b="1" spc="-5" dirty="0">
                <a:solidFill>
                  <a:srgbClr val="FF0000"/>
                </a:solidFill>
                <a:latin typeface="Arial"/>
                <a:cs typeface="Arial"/>
              </a:rPr>
              <a:t>names </a:t>
            </a:r>
            <a:r>
              <a:rPr lang="en-US" sz="2400" b="1" spc="5" dirty="0">
                <a:solidFill>
                  <a:srgbClr val="FF0000"/>
                </a:solidFill>
                <a:latin typeface="Arial"/>
                <a:cs typeface="Arial"/>
              </a:rPr>
              <a:t>may </a:t>
            </a:r>
            <a:r>
              <a:rPr lang="en-US" sz="2400" b="1" dirty="0">
                <a:solidFill>
                  <a:srgbClr val="FF0000"/>
                </a:solidFill>
                <a:latin typeface="Arial"/>
                <a:cs typeface="Arial"/>
              </a:rPr>
              <a:t>be </a:t>
            </a:r>
            <a:r>
              <a:rPr lang="en-US" sz="2400" b="1" spc="-5" dirty="0">
                <a:solidFill>
                  <a:srgbClr val="FF0000"/>
                </a:solidFill>
                <a:latin typeface="Arial"/>
                <a:cs typeface="Arial"/>
              </a:rPr>
              <a:t>added to </a:t>
            </a:r>
            <a:r>
              <a:rPr lang="en-US" sz="2400" b="1" dirty="0">
                <a:solidFill>
                  <a:srgbClr val="FF0000"/>
                </a:solidFill>
                <a:latin typeface="Arial"/>
                <a:cs typeface="Arial"/>
              </a:rPr>
              <a:t>make the meaning </a:t>
            </a:r>
            <a:r>
              <a:rPr lang="en-US" sz="2400" b="1" spc="-5" dirty="0">
                <a:solidFill>
                  <a:srgbClr val="FF0000"/>
                </a:solidFill>
                <a:latin typeface="Arial"/>
                <a:cs typeface="Arial"/>
              </a:rPr>
              <a:t>more</a:t>
            </a:r>
            <a:r>
              <a:rPr lang="en-US" sz="2400" b="1" spc="-85" dirty="0">
                <a:solidFill>
                  <a:srgbClr val="FF0000"/>
                </a:solidFill>
                <a:latin typeface="Arial"/>
                <a:cs typeface="Arial"/>
              </a:rPr>
              <a:t> </a:t>
            </a:r>
            <a:r>
              <a:rPr lang="en-US" sz="2400" b="1" spc="-5" dirty="0">
                <a:solidFill>
                  <a:srgbClr val="FF0000"/>
                </a:solidFill>
                <a:latin typeface="Arial"/>
                <a:cs typeface="Arial"/>
              </a:rPr>
              <a:t>explicit</a:t>
            </a:r>
            <a:endParaRPr lang="en-US" sz="2400" b="1" dirty="0">
              <a:solidFill>
                <a:srgbClr val="FF0000"/>
              </a:solidFill>
              <a:latin typeface="Arial"/>
              <a:cs typeface="Arial"/>
            </a:endParaRPr>
          </a:p>
        </p:txBody>
      </p:sp>
      <p:pic>
        <p:nvPicPr>
          <p:cNvPr id="7" name="Picture 6"/>
          <p:cNvPicPr>
            <a:picLocks noChangeAspect="1"/>
          </p:cNvPicPr>
          <p:nvPr/>
        </p:nvPicPr>
        <p:blipFill rotWithShape="1">
          <a:blip r:embed="rId2"/>
          <a:srcRect l="40070" t="34655" r="25630" b="37920"/>
          <a:stretch/>
        </p:blipFill>
        <p:spPr>
          <a:xfrm>
            <a:off x="2468062" y="1514049"/>
            <a:ext cx="7255876" cy="3261815"/>
          </a:xfrm>
          <a:prstGeom prst="rect">
            <a:avLst/>
          </a:prstGeom>
        </p:spPr>
      </p:pic>
      <p:sp>
        <p:nvSpPr>
          <p:cNvPr id="6" name="Rectangle 5"/>
          <p:cNvSpPr/>
          <p:nvPr/>
        </p:nvSpPr>
        <p:spPr>
          <a:xfrm>
            <a:off x="3575714" y="2688609"/>
            <a:ext cx="545911" cy="4230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5500048" y="4503761"/>
            <a:ext cx="191069" cy="4230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3691388" y="706236"/>
            <a:ext cx="3477875" cy="523220"/>
          </a:xfrm>
          <a:prstGeom prst="rect">
            <a:avLst/>
          </a:prstGeom>
        </p:spPr>
        <p:txBody>
          <a:bodyPr wrap="none">
            <a:spAutoFit/>
          </a:bodyPr>
          <a:lstStyle/>
          <a:p>
            <a:pPr>
              <a:lnSpc>
                <a:spcPct val="100000"/>
              </a:lnSpc>
              <a:spcBef>
                <a:spcPts val="130"/>
              </a:spcBef>
            </a:pPr>
            <a:r>
              <a:rPr lang="en-US" sz="2800" b="1" spc="15" dirty="0">
                <a:latin typeface="Arial"/>
                <a:cs typeface="Arial"/>
              </a:rPr>
              <a:t>Unary</a:t>
            </a:r>
            <a:r>
              <a:rPr lang="en-US" sz="2800" b="1" spc="-65" dirty="0">
                <a:latin typeface="Arial"/>
                <a:cs typeface="Arial"/>
              </a:rPr>
              <a:t> </a:t>
            </a:r>
            <a:r>
              <a:rPr lang="en-US" sz="2800" b="1" spc="10" dirty="0">
                <a:latin typeface="Arial"/>
                <a:cs typeface="Arial"/>
              </a:rPr>
              <a:t>Relationship</a:t>
            </a:r>
            <a:endParaRPr lang="en-US" sz="2800" dirty="0">
              <a:latin typeface="Arial"/>
              <a:cs typeface="Arial"/>
            </a:endParaRPr>
          </a:p>
        </p:txBody>
      </p:sp>
    </p:spTree>
    <p:extLst>
      <p:ext uri="{BB962C8B-B14F-4D97-AF65-F5344CB8AC3E}">
        <p14:creationId xmlns:p14="http://schemas.microsoft.com/office/powerpoint/2010/main" val="210332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44056" t="36894" r="29485" b="53145"/>
          <a:stretch/>
        </p:blipFill>
        <p:spPr>
          <a:xfrm>
            <a:off x="2035429" y="1590708"/>
            <a:ext cx="8121141" cy="1718874"/>
          </a:xfrm>
          <a:prstGeom prst="rect">
            <a:avLst/>
          </a:prstGeom>
        </p:spPr>
      </p:pic>
      <p:sp>
        <p:nvSpPr>
          <p:cNvPr id="6" name="Rectangle 5"/>
          <p:cNvSpPr/>
          <p:nvPr/>
        </p:nvSpPr>
        <p:spPr>
          <a:xfrm>
            <a:off x="3566439" y="3643953"/>
            <a:ext cx="5920019" cy="461665"/>
          </a:xfrm>
          <a:prstGeom prst="rect">
            <a:avLst/>
          </a:prstGeom>
        </p:spPr>
        <p:txBody>
          <a:bodyPr wrap="none">
            <a:spAutoFit/>
          </a:bodyPr>
          <a:lstStyle/>
          <a:p>
            <a:pPr marL="12700">
              <a:lnSpc>
                <a:spcPct val="100000"/>
              </a:lnSpc>
              <a:spcBef>
                <a:spcPts val="95"/>
              </a:spcBef>
            </a:pPr>
            <a:r>
              <a:rPr lang="en-US" sz="2400" b="1" spc="-5" dirty="0">
                <a:latin typeface="Arial"/>
                <a:cs typeface="Arial"/>
              </a:rPr>
              <a:t>A </a:t>
            </a:r>
            <a:r>
              <a:rPr lang="en-US" sz="2400" b="1" spc="-10" dirty="0">
                <a:latin typeface="Arial"/>
                <a:cs typeface="Arial"/>
              </a:rPr>
              <a:t>relationship between </a:t>
            </a:r>
            <a:r>
              <a:rPr lang="en-US" sz="2400" b="1" spc="-5" dirty="0">
                <a:latin typeface="Arial"/>
                <a:cs typeface="Arial"/>
              </a:rPr>
              <a:t>two entity </a:t>
            </a:r>
            <a:r>
              <a:rPr lang="en-US" sz="2400" b="1" spc="-10" dirty="0">
                <a:latin typeface="Arial"/>
                <a:cs typeface="Arial"/>
              </a:rPr>
              <a:t>types</a:t>
            </a:r>
            <a:endParaRPr lang="en-US" sz="2400" b="1" dirty="0">
              <a:latin typeface="Arial"/>
              <a:cs typeface="Arial"/>
            </a:endParaRPr>
          </a:p>
        </p:txBody>
      </p:sp>
      <p:sp>
        <p:nvSpPr>
          <p:cNvPr id="7" name="Rectangle 6"/>
          <p:cNvSpPr/>
          <p:nvPr/>
        </p:nvSpPr>
        <p:spPr>
          <a:xfrm>
            <a:off x="4228648" y="670880"/>
            <a:ext cx="3576620" cy="523220"/>
          </a:xfrm>
          <a:prstGeom prst="rect">
            <a:avLst/>
          </a:prstGeom>
        </p:spPr>
        <p:txBody>
          <a:bodyPr wrap="none">
            <a:spAutoFit/>
          </a:bodyPr>
          <a:lstStyle/>
          <a:p>
            <a:pPr>
              <a:lnSpc>
                <a:spcPct val="100000"/>
              </a:lnSpc>
              <a:spcBef>
                <a:spcPts val="130"/>
              </a:spcBef>
            </a:pPr>
            <a:r>
              <a:rPr lang="en-US" sz="2800" b="1" spc="10" dirty="0">
                <a:latin typeface="Arial"/>
                <a:cs typeface="Arial"/>
              </a:rPr>
              <a:t>Binary</a:t>
            </a:r>
            <a:r>
              <a:rPr lang="en-US" sz="2800" b="1" spc="-55" dirty="0">
                <a:latin typeface="Arial"/>
                <a:cs typeface="Arial"/>
              </a:rPr>
              <a:t> </a:t>
            </a:r>
            <a:r>
              <a:rPr lang="en-US" sz="2800" b="1" spc="10" dirty="0">
                <a:latin typeface="Arial"/>
                <a:cs typeface="Arial"/>
              </a:rPr>
              <a:t>Relationship</a:t>
            </a:r>
            <a:endParaRPr lang="en-US" sz="2800" dirty="0">
              <a:latin typeface="Arial"/>
              <a:cs typeface="Arial"/>
            </a:endParaRPr>
          </a:p>
        </p:txBody>
      </p:sp>
      <p:sp>
        <p:nvSpPr>
          <p:cNvPr id="2" name="Rectangle 1"/>
          <p:cNvSpPr/>
          <p:nvPr/>
        </p:nvSpPr>
        <p:spPr>
          <a:xfrm>
            <a:off x="4967785" y="3138985"/>
            <a:ext cx="545911" cy="4230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7532313" y="3220872"/>
            <a:ext cx="545911" cy="4230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7204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4998" y="468053"/>
            <a:ext cx="3752246" cy="523220"/>
          </a:xfrm>
          <a:prstGeom prst="rect">
            <a:avLst/>
          </a:prstGeom>
        </p:spPr>
        <p:txBody>
          <a:bodyPr wrap="none">
            <a:spAutoFit/>
          </a:bodyPr>
          <a:lstStyle/>
          <a:p>
            <a:pPr>
              <a:lnSpc>
                <a:spcPct val="100000"/>
              </a:lnSpc>
              <a:spcBef>
                <a:spcPts val="130"/>
              </a:spcBef>
            </a:pPr>
            <a:r>
              <a:rPr lang="en-US" sz="2800" b="1" spc="10" dirty="0">
                <a:latin typeface="Arial"/>
                <a:cs typeface="Arial"/>
              </a:rPr>
              <a:t>Ternary</a:t>
            </a:r>
            <a:r>
              <a:rPr lang="en-US" sz="2800" b="1" spc="-50" dirty="0">
                <a:latin typeface="Arial"/>
                <a:cs typeface="Arial"/>
              </a:rPr>
              <a:t> </a:t>
            </a:r>
            <a:r>
              <a:rPr lang="en-US" sz="2800" b="1" spc="10" dirty="0">
                <a:latin typeface="Arial"/>
                <a:cs typeface="Arial"/>
              </a:rPr>
              <a:t>Relationship</a:t>
            </a:r>
            <a:endParaRPr lang="en-US" sz="2800" dirty="0">
              <a:latin typeface="Arial"/>
              <a:cs typeface="Arial"/>
            </a:endParaRPr>
          </a:p>
        </p:txBody>
      </p:sp>
      <p:sp>
        <p:nvSpPr>
          <p:cNvPr id="6" name="Rectangle 5"/>
          <p:cNvSpPr/>
          <p:nvPr/>
        </p:nvSpPr>
        <p:spPr>
          <a:xfrm>
            <a:off x="3241025" y="4921509"/>
            <a:ext cx="6634958" cy="461665"/>
          </a:xfrm>
          <a:prstGeom prst="rect">
            <a:avLst/>
          </a:prstGeom>
        </p:spPr>
        <p:txBody>
          <a:bodyPr wrap="none">
            <a:spAutoFit/>
          </a:bodyPr>
          <a:lstStyle/>
          <a:p>
            <a:pPr marL="12700">
              <a:lnSpc>
                <a:spcPct val="100000"/>
              </a:lnSpc>
              <a:spcBef>
                <a:spcPts val="95"/>
              </a:spcBef>
            </a:pPr>
            <a:r>
              <a:rPr lang="en-US" sz="2400" b="1" spc="-5" dirty="0">
                <a:latin typeface="Arial"/>
                <a:cs typeface="Arial"/>
              </a:rPr>
              <a:t>A </a:t>
            </a:r>
            <a:r>
              <a:rPr lang="en-US" sz="2400" b="1" spc="-10" dirty="0">
                <a:latin typeface="Arial"/>
                <a:cs typeface="Arial"/>
              </a:rPr>
              <a:t>relationship connecting </a:t>
            </a:r>
            <a:r>
              <a:rPr lang="en-US" sz="2400" b="1" spc="-5" dirty="0">
                <a:latin typeface="Arial"/>
                <a:cs typeface="Arial"/>
              </a:rPr>
              <a:t>three entity</a:t>
            </a:r>
            <a:r>
              <a:rPr lang="en-US" sz="2400" b="1" spc="20" dirty="0">
                <a:latin typeface="Arial"/>
                <a:cs typeface="Arial"/>
              </a:rPr>
              <a:t> </a:t>
            </a:r>
            <a:r>
              <a:rPr lang="en-US" sz="2400" b="1" spc="-10" dirty="0">
                <a:latin typeface="Arial"/>
                <a:cs typeface="Arial"/>
              </a:rPr>
              <a:t>types.</a:t>
            </a:r>
            <a:endParaRPr lang="en-US" sz="2400" b="1" dirty="0">
              <a:latin typeface="Arial"/>
              <a:cs typeface="Arial"/>
            </a:endParaRPr>
          </a:p>
        </p:txBody>
      </p:sp>
      <p:pic>
        <p:nvPicPr>
          <p:cNvPr id="7" name="Picture 6"/>
          <p:cNvPicPr>
            <a:picLocks noChangeAspect="1"/>
          </p:cNvPicPr>
          <p:nvPr/>
        </p:nvPicPr>
        <p:blipFill rotWithShape="1">
          <a:blip r:embed="rId2"/>
          <a:srcRect l="45000" t="34282" r="28777" b="40531"/>
          <a:stretch/>
        </p:blipFill>
        <p:spPr>
          <a:xfrm>
            <a:off x="2830447" y="1400322"/>
            <a:ext cx="6618153" cy="3573803"/>
          </a:xfrm>
          <a:prstGeom prst="rect">
            <a:avLst/>
          </a:prstGeom>
        </p:spPr>
      </p:pic>
    </p:spTree>
    <p:extLst>
      <p:ext uri="{BB962C8B-B14F-4D97-AF65-F5344CB8AC3E}">
        <p14:creationId xmlns:p14="http://schemas.microsoft.com/office/powerpoint/2010/main" val="401760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84" y="295951"/>
            <a:ext cx="6670616" cy="707901"/>
          </a:xfrm>
        </p:spPr>
        <p:txBody>
          <a:bodyPr>
            <a:normAutofit/>
          </a:bodyPr>
          <a:lstStyle/>
          <a:p>
            <a:r>
              <a:rPr lang="en-US" sz="2800" b="1" cap="none" spc="10" dirty="0">
                <a:solidFill>
                  <a:schemeClr val="tx1"/>
                </a:solidFill>
                <a:latin typeface="Arial"/>
                <a:cs typeface="Arial"/>
              </a:rPr>
              <a:t>Mapping Cardinality</a:t>
            </a:r>
            <a:endParaRPr lang="en-US" sz="2800" cap="none" dirty="0">
              <a:solidFill>
                <a:schemeClr val="tx1"/>
              </a:solidFill>
            </a:endParaRPr>
          </a:p>
        </p:txBody>
      </p:sp>
      <p:sp>
        <p:nvSpPr>
          <p:cNvPr id="3" name="Content Placeholder 2"/>
          <p:cNvSpPr>
            <a:spLocks noGrp="1"/>
          </p:cNvSpPr>
          <p:nvPr>
            <p:ph idx="1"/>
          </p:nvPr>
        </p:nvSpPr>
        <p:spPr>
          <a:xfrm>
            <a:off x="867733" y="1248551"/>
            <a:ext cx="7683249" cy="2520432"/>
          </a:xfrm>
        </p:spPr>
        <p:txBody>
          <a:bodyPr>
            <a:noAutofit/>
          </a:bodyPr>
          <a:lstStyle/>
          <a:p>
            <a:pPr algn="just">
              <a:buFont typeface="Wingdings" panose="05000000000000000000" pitchFamily="2" charset="2"/>
              <a:buChar char="§"/>
            </a:pPr>
            <a:r>
              <a:rPr lang="en-US" sz="2400" b="1" spc="-5" dirty="0">
                <a:solidFill>
                  <a:srgbClr val="FF0000"/>
                </a:solidFill>
                <a:latin typeface="Arial"/>
                <a:cs typeface="Arial"/>
              </a:rPr>
              <a:t>Express the number of entities to which other entities can be related via a relationship.</a:t>
            </a:r>
          </a:p>
          <a:p>
            <a:pPr algn="just">
              <a:buFont typeface="Wingdings" panose="05000000000000000000" pitchFamily="2" charset="2"/>
              <a:buChar char="§"/>
            </a:pPr>
            <a:endParaRPr lang="en-US" sz="2400" b="1" spc="-5" dirty="0">
              <a:solidFill>
                <a:srgbClr val="FF0000"/>
              </a:solidFill>
              <a:latin typeface="Arial"/>
              <a:cs typeface="Arial"/>
            </a:endParaRPr>
          </a:p>
          <a:p>
            <a:pPr algn="just">
              <a:buFont typeface="Wingdings" panose="05000000000000000000" pitchFamily="2" charset="2"/>
              <a:buChar char="§"/>
            </a:pPr>
            <a:r>
              <a:rPr lang="en-US" sz="2400" b="1" spc="-5" dirty="0">
                <a:solidFill>
                  <a:schemeClr val="tx1"/>
                </a:solidFill>
                <a:latin typeface="Arial"/>
                <a:cs typeface="Arial"/>
              </a:rPr>
              <a:t>It is useful in describing relationship set of any degree.</a:t>
            </a:r>
          </a:p>
        </p:txBody>
      </p:sp>
      <p:pic>
        <p:nvPicPr>
          <p:cNvPr id="4" name="Picture 3"/>
          <p:cNvPicPr>
            <a:picLocks noChangeAspect="1"/>
          </p:cNvPicPr>
          <p:nvPr/>
        </p:nvPicPr>
        <p:blipFill rotWithShape="1">
          <a:blip r:embed="rId2"/>
          <a:srcRect l="60105" t="44170" r="22693" b="26725"/>
          <a:stretch/>
        </p:blipFill>
        <p:spPr>
          <a:xfrm>
            <a:off x="8550982" y="2100794"/>
            <a:ext cx="3507475" cy="3336379"/>
          </a:xfrm>
          <a:prstGeom prst="rect">
            <a:avLst/>
          </a:prstGeom>
        </p:spPr>
      </p:pic>
    </p:spTree>
    <p:extLst>
      <p:ext uri="{BB962C8B-B14F-4D97-AF65-F5344CB8AC3E}">
        <p14:creationId xmlns:p14="http://schemas.microsoft.com/office/powerpoint/2010/main" val="248129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3301" y="636905"/>
            <a:ext cx="5302429" cy="1188720"/>
          </a:xfrm>
        </p:spPr>
        <p:txBody>
          <a:bodyPr>
            <a:noAutofit/>
          </a:bodyPr>
          <a:lstStyle/>
          <a:p>
            <a:r>
              <a:rPr lang="en-US" sz="3200" b="1" cap="none" dirty="0">
                <a:solidFill>
                  <a:srgbClr val="0070C0"/>
                </a:solidFill>
              </a:rPr>
              <a:t>Types Of Cardinality</a:t>
            </a:r>
          </a:p>
        </p:txBody>
      </p:sp>
      <p:sp>
        <p:nvSpPr>
          <p:cNvPr id="3" name="Content Placeholder 2"/>
          <p:cNvSpPr>
            <a:spLocks noGrp="1"/>
          </p:cNvSpPr>
          <p:nvPr>
            <p:ph idx="1"/>
          </p:nvPr>
        </p:nvSpPr>
        <p:spPr/>
        <p:txBody>
          <a:bodyPr>
            <a:normAutofit/>
          </a:bodyPr>
          <a:lstStyle/>
          <a:p>
            <a:r>
              <a:rPr lang="en-US" sz="2800" b="1" spc="-5" dirty="0">
                <a:latin typeface="Arial"/>
                <a:cs typeface="Arial"/>
              </a:rPr>
              <a:t>One-to-One  (1:1)</a:t>
            </a:r>
          </a:p>
          <a:p>
            <a:r>
              <a:rPr lang="en-US" sz="2800" b="1" dirty="0"/>
              <a:t>One-to-Many </a:t>
            </a:r>
            <a:r>
              <a:rPr lang="en-US" sz="2800" b="1" dirty="0">
                <a:latin typeface="Arial"/>
                <a:cs typeface="Arial"/>
              </a:rPr>
              <a:t>(1:N)</a:t>
            </a:r>
          </a:p>
          <a:p>
            <a:r>
              <a:rPr lang="en-US" sz="2800" b="1" dirty="0"/>
              <a:t>Many to One </a:t>
            </a:r>
            <a:r>
              <a:rPr lang="en-US" sz="2800" b="1" spc="-5" dirty="0">
                <a:latin typeface="Arial"/>
                <a:cs typeface="Arial"/>
              </a:rPr>
              <a:t>(M:1)</a:t>
            </a:r>
          </a:p>
          <a:p>
            <a:r>
              <a:rPr lang="en-US" sz="2800" b="1" dirty="0"/>
              <a:t>Many to Many </a:t>
            </a:r>
            <a:r>
              <a:rPr lang="en-US" sz="2800" b="1" dirty="0">
                <a:latin typeface="Arial"/>
                <a:cs typeface="Arial"/>
              </a:rPr>
              <a:t>(M:N)</a:t>
            </a:r>
            <a:endParaRPr lang="en-US" sz="2800" b="1" spc="-5" dirty="0">
              <a:latin typeface="Arial"/>
              <a:cs typeface="Arial"/>
            </a:endParaRPr>
          </a:p>
          <a:p>
            <a:endParaRPr lang="en-US" sz="2800" b="1" dirty="0">
              <a:latin typeface="Arial"/>
              <a:cs typeface="Arial"/>
            </a:endParaRPr>
          </a:p>
          <a:p>
            <a:endParaRPr lang="en-US" sz="2800" b="1" dirty="0"/>
          </a:p>
        </p:txBody>
      </p:sp>
    </p:spTree>
    <p:extLst>
      <p:ext uri="{BB962C8B-B14F-4D97-AF65-F5344CB8AC3E}">
        <p14:creationId xmlns:p14="http://schemas.microsoft.com/office/powerpoint/2010/main" val="1330463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3100</TotalTime>
  <Words>1048</Words>
  <Application>Microsoft Office PowerPoint</Application>
  <PresentationFormat>Widescreen</PresentationFormat>
  <Paragraphs>115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Content</vt:lpstr>
      <vt:lpstr>PowerPoint Presentation</vt:lpstr>
      <vt:lpstr>Degree of a Relationship</vt:lpstr>
      <vt:lpstr>PowerPoint Presentation</vt:lpstr>
      <vt:lpstr>PowerPoint Presentation</vt:lpstr>
      <vt:lpstr>PowerPoint Presentation</vt:lpstr>
      <vt:lpstr>PowerPoint Presentation</vt:lpstr>
      <vt:lpstr>Mapping Cardinality</vt:lpstr>
      <vt:lpstr>Types Of Cardinality</vt:lpstr>
      <vt:lpstr>One-to-One  (1:1)</vt:lpstr>
      <vt:lpstr>One-to-Many (1:N) </vt:lpstr>
      <vt:lpstr>Many to One (M:1) </vt:lpstr>
      <vt:lpstr>Many to Many (M:N) </vt:lpstr>
      <vt:lpstr>PowerPoint Presentation</vt:lpstr>
      <vt:lpstr>Example:  One To Many Unary Relationship</vt:lpstr>
      <vt:lpstr>PowerPoint Presentation</vt:lpstr>
      <vt:lpstr>PowerPoint Presentation</vt:lpstr>
      <vt:lpstr>PowerPoint Presentation</vt:lpstr>
      <vt:lpstr>Participation Constraint</vt:lpstr>
      <vt:lpstr>types of Participation constraint</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shikha.gautam</dc:creator>
  <cp:lastModifiedBy>Arushi Mittal</cp:lastModifiedBy>
  <cp:revision>251</cp:revision>
  <dcterms:created xsi:type="dcterms:W3CDTF">2020-06-22T12:44:36Z</dcterms:created>
  <dcterms:modified xsi:type="dcterms:W3CDTF">2021-09-23T10:14:27Z</dcterms:modified>
</cp:coreProperties>
</file>