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369D-CCDA-4B9F-B31A-2AE3A7740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853-B204-4BB1-914C-1A24594D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8F05-CF55-4914-9C02-88F794DF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DEE7-CDF3-468D-9853-BAD0EF80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A58E-8F4F-4997-BD0E-F23C21AF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EDD3-1A04-4AEA-ACE8-0BA7AA89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CD0DE-1A27-45FE-AA33-8D7D58B3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B083-5A43-49EF-844B-01D3576F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E3EF-6A90-4E42-9745-56C07226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5E48-F429-424B-97F5-DCA7DF2D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0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AD11-9E80-4544-941E-0EC4B78EE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4A6F0-CE81-41A5-829C-B8E91BDE1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9A62-5A50-4978-9DE7-4A827634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3F4B-BE80-4388-A390-92B33AEB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D10C-D630-4386-9023-8E232D1F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E828-BE4C-4E45-9F9F-7A9ACA5B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C6C9-5AE1-47A9-9C26-171F555C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54B6-8C6B-4BED-99B6-8C8891BD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F621-0BFD-490A-B2E8-E4394021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FC6E-F7A1-47A0-9319-D8F8504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BA6-F67A-4533-8A74-4C2AF32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66E9B-EE1F-45F9-8D00-2064B6F9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4ACD-719F-464F-9DF3-4B2403D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12B9-BDB3-4FB7-B572-ACC7555F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B050-65A6-49D2-A92D-0994F5F1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1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F621-446D-43B1-8619-8CAC32A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C44F-BAC4-451F-9958-1293216F9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4773-3794-4726-BBC5-103834A5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8636-30FA-498E-98A8-57026029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1573A-BAA5-4352-8F42-A1AB2554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315B8-4A0D-4432-865E-A80ED8BB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8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BD50-2801-40C9-80FC-93DF36AC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3F2A-2EC9-4E89-8860-2F921D10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FD838-6AD5-4C18-96D0-711ABE8C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5B7EE-FF75-42F2-B592-63B607498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DB2A-365C-4BF1-8724-7CE8E6894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81554-BD6D-4A5E-A3A4-31B8AD42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04211-CBB3-4A9E-90EC-1FA0D6E3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C79F6-2BCF-48FD-AFAE-9C61CB84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35D8-5E66-4C9A-9AAD-4C6DBE8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E420E-612A-47DA-8A25-33C94AB2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44D91-C1AF-479F-9521-78C4B236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32CF-D0AA-4A57-BF1D-5B5084B7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78A5F-F0EC-4D20-B9A2-7EF157C7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4671C-B236-472B-8F5A-42ABF5E5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53D74-8C6A-4843-BC4E-7410DE8A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0971-2A81-4115-8FA4-2F3B5004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32F-4E26-439F-9E46-F89FA71E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F3794-B5AE-4E9B-942E-A9480CCD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80C5-2B80-491C-B1F7-4FC28F31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ADD3-9D0A-4FF9-B565-596C98F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22776-FA79-47A9-BDBD-CF1D5408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390E-AA29-4267-A6CF-131B9AE2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68B3-BA32-42A2-97E5-49335ED7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92F65-0E83-4044-ADD7-93495004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AC45C-CFE3-4214-A2D0-5E31E5C6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10DD-67EE-4F54-BD3D-42FC1DA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39E-ECC4-4D37-A974-B87BF79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1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937B9-0179-47DB-B77C-94F11FB0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8240-8645-4622-B29B-B9B84571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A753-A8EB-47EF-9D12-52E8AF82B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147BF-D765-4F92-983D-049881E4FD12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64B8-3B66-430F-8977-2C28D02C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9AC5-B7B0-4209-9E21-B3EEFE89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C15F-BE7F-45C3-8932-0EA314A8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35A6-5F44-442F-BACC-38EBDA3BF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A21C-3110-46CD-9C69-F54DCBA88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E1A8-CDE9-415E-9833-9B5F8F14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B8FB4BC-F6C2-45E9-A7BA-CF3ABAA321D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7611" r="19402" b="10155"/>
          <a:stretch/>
        </p:blipFill>
        <p:spPr>
          <a:xfrm rot="5400000">
            <a:off x="3283527" y="653761"/>
            <a:ext cx="6737350" cy="5888038"/>
          </a:xfrm>
        </p:spPr>
      </p:pic>
    </p:spTree>
    <p:extLst>
      <p:ext uri="{BB962C8B-B14F-4D97-AF65-F5344CB8AC3E}">
        <p14:creationId xmlns:p14="http://schemas.microsoft.com/office/powerpoint/2010/main" val="28040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67D5A38E-B7B8-4666-BA28-50D33ECDD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6" t="8036" r="11763" b="10578"/>
          <a:stretch/>
        </p:blipFill>
        <p:spPr>
          <a:xfrm rot="5400000">
            <a:off x="2770910" y="-554183"/>
            <a:ext cx="6400800" cy="8035638"/>
          </a:xfrm>
        </p:spPr>
      </p:pic>
    </p:spTree>
    <p:extLst>
      <p:ext uri="{BB962C8B-B14F-4D97-AF65-F5344CB8AC3E}">
        <p14:creationId xmlns:p14="http://schemas.microsoft.com/office/powerpoint/2010/main" val="275466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FF37-C545-44D3-BFA0-10E18D00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ABCC0-15DB-4336-9EBE-3A320CDF46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8"/>
          <a:stretch/>
        </p:blipFill>
        <p:spPr>
          <a:xfrm>
            <a:off x="3075709" y="1027906"/>
            <a:ext cx="4945063" cy="5595938"/>
          </a:xfrm>
        </p:spPr>
      </p:pic>
    </p:spTree>
    <p:extLst>
      <p:ext uri="{BB962C8B-B14F-4D97-AF65-F5344CB8AC3E}">
        <p14:creationId xmlns:p14="http://schemas.microsoft.com/office/powerpoint/2010/main" val="5046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6A779-2A6D-45B8-B32F-4FB23D8FC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t="14082" r="15653" b="48029"/>
          <a:stretch/>
        </p:blipFill>
        <p:spPr>
          <a:xfrm>
            <a:off x="1630541" y="256900"/>
            <a:ext cx="8594113" cy="6235975"/>
          </a:xfrm>
        </p:spPr>
      </p:pic>
    </p:spTree>
    <p:extLst>
      <p:ext uri="{BB962C8B-B14F-4D97-AF65-F5344CB8AC3E}">
        <p14:creationId xmlns:p14="http://schemas.microsoft.com/office/powerpoint/2010/main" val="19976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40D7-E070-48B7-B53F-B367EB59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67703"/>
            <a:ext cx="10515600" cy="799098"/>
          </a:xfrm>
        </p:spPr>
        <p:txBody>
          <a:bodyPr/>
          <a:lstStyle/>
          <a:p>
            <a:r>
              <a:rPr lang="en-IN" dirty="0"/>
              <a:t>Ques-3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36E13-30C2-4AF0-80C9-58E8E889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2619" r="16654" b="8229"/>
          <a:stretch/>
        </p:blipFill>
        <p:spPr>
          <a:xfrm rot="16200000">
            <a:off x="3119730" y="-44022"/>
            <a:ext cx="5481489" cy="7703131"/>
          </a:xfrm>
        </p:spPr>
      </p:pic>
    </p:spTree>
    <p:extLst>
      <p:ext uri="{BB962C8B-B14F-4D97-AF65-F5344CB8AC3E}">
        <p14:creationId xmlns:p14="http://schemas.microsoft.com/office/powerpoint/2010/main" val="219363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44C8E-BD17-4BF2-AF72-24A717CDD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2" r="5009" b="6379"/>
          <a:stretch/>
        </p:blipFill>
        <p:spPr>
          <a:xfrm rot="5400000">
            <a:off x="2660075" y="-387925"/>
            <a:ext cx="6442362" cy="7606147"/>
          </a:xfrm>
        </p:spPr>
      </p:pic>
    </p:spTree>
    <p:extLst>
      <p:ext uri="{BB962C8B-B14F-4D97-AF65-F5344CB8AC3E}">
        <p14:creationId xmlns:p14="http://schemas.microsoft.com/office/powerpoint/2010/main" val="339360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11" ma:contentTypeDescription="Create a new document." ma:contentTypeScope="" ma:versionID="7e2bc2ebb5fa0162fb587fe8578bed3e">
  <xsd:schema xmlns:xsd="http://www.w3.org/2001/XMLSchema" xmlns:xs="http://www.w3.org/2001/XMLSchema" xmlns:p="http://schemas.microsoft.com/office/2006/metadata/properties" xmlns:ns2="8506bf05-5515-44a3-848b-4d524adb9b77" xmlns:ns3="7cb7cbd1-69f3-4f40-a482-6df56f4c9671" targetNamespace="http://schemas.microsoft.com/office/2006/metadata/properties" ma:root="true" ma:fieldsID="d04eb56afca385240b15e06fd3656741" ns2:_="" ns3:_="">
    <xsd:import namespace="8506bf05-5515-44a3-848b-4d524adb9b77"/>
    <xsd:import namespace="7cb7cbd1-69f3-4f40-a482-6df56f4c96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cbd1-69f3-4f40-a482-6df56f4c967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677A77-16F5-492F-987C-F58252AE2DB3}"/>
</file>

<file path=customXml/itemProps2.xml><?xml version="1.0" encoding="utf-8"?>
<ds:datastoreItem xmlns:ds="http://schemas.openxmlformats.org/officeDocument/2006/customXml" ds:itemID="{B3CEE285-F894-456A-A0BA-561CA8B2474A}"/>
</file>

<file path=customXml/itemProps3.xml><?xml version="1.0" encoding="utf-8"?>
<ds:datastoreItem xmlns:ds="http://schemas.openxmlformats.org/officeDocument/2006/customXml" ds:itemID="{20EEAC2A-1436-4FFC-B754-F98472DA795B}"/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Practice Questions</vt:lpstr>
      <vt:lpstr>Ques-1</vt:lpstr>
      <vt:lpstr>PowerPoint Presentation</vt:lpstr>
      <vt:lpstr>Ques-2</vt:lpstr>
      <vt:lpstr>PowerPoint Presentation</vt:lpstr>
      <vt:lpstr>Ques-3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Questions</dc:title>
  <dc:creator>neha.yadav</dc:creator>
  <cp:lastModifiedBy>neha.yadav</cp:lastModifiedBy>
  <cp:revision>5</cp:revision>
  <dcterms:created xsi:type="dcterms:W3CDTF">2020-09-11T05:16:12Z</dcterms:created>
  <dcterms:modified xsi:type="dcterms:W3CDTF">2020-09-12T19:11:14Z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