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30.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4" autoAdjust="0"/>
    <p:restoredTop sz="94660"/>
  </p:normalViewPr>
  <p:slideViewPr>
    <p:cSldViewPr snapToGrid="0">
      <p:cViewPr varScale="1">
        <p:scale>
          <a:sx n="107" d="100"/>
          <a:sy n="107" d="100"/>
        </p:scale>
        <p:origin x="192"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hyperlink" Target="mailto:Ujjwal.2024cse1044@gmail.com" TargetMode="Externa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7.png"/><Relationship Id="rId7" Type="http://schemas.openxmlformats.org/officeDocument/2006/relationships/hyperlink" Target="mailto:Ujjwal.2024cse1044@gmail.com" TargetMode="External"/><Relationship Id="rId12" Type="http://schemas.openxmlformats.org/officeDocument/2006/relationships/image" Target="../media/image15.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4.svg"/><Relationship Id="rId5" Type="http://schemas.openxmlformats.org/officeDocument/2006/relationships/image" Target="../media/image9.pn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8.svg"/><Relationship Id="rId9" Type="http://schemas.openxmlformats.org/officeDocument/2006/relationships/image" Target="../media/image12.svg"/><Relationship Id="rId14"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5A6E1A0-4D02-43D9-9BF5-F9034074769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F60336C-1F78-42B9-BB6A-ABC511490D9F}">
      <dgm:prSet/>
      <dgm:spPr/>
      <dgm:t>
        <a:bodyPr/>
        <a:lstStyle/>
        <a:p>
          <a:pPr>
            <a:lnSpc>
              <a:spcPct val="100000"/>
            </a:lnSpc>
          </a:pPr>
          <a:r>
            <a:rPr lang="en-US"/>
            <a:t>Name : Ujjwal Yadav</a:t>
          </a:r>
        </a:p>
      </dgm:t>
    </dgm:pt>
    <dgm:pt modelId="{ECF7323C-444D-45CB-846D-F2AF9E05142C}" type="parTrans" cxnId="{27609FED-F388-48C4-9A56-DEC1DF018498}">
      <dgm:prSet/>
      <dgm:spPr/>
      <dgm:t>
        <a:bodyPr/>
        <a:lstStyle/>
        <a:p>
          <a:endParaRPr lang="en-US"/>
        </a:p>
      </dgm:t>
    </dgm:pt>
    <dgm:pt modelId="{250DA887-855F-46FB-9D72-A09BB7FBAF29}" type="sibTrans" cxnId="{27609FED-F388-48C4-9A56-DEC1DF018498}">
      <dgm:prSet/>
      <dgm:spPr/>
      <dgm:t>
        <a:bodyPr/>
        <a:lstStyle/>
        <a:p>
          <a:endParaRPr lang="en-US"/>
        </a:p>
      </dgm:t>
    </dgm:pt>
    <dgm:pt modelId="{4ACF46EC-0D0F-4346-B9E9-27F3DE862925}">
      <dgm:prSet/>
      <dgm:spPr/>
      <dgm:t>
        <a:bodyPr/>
        <a:lstStyle/>
        <a:p>
          <a:pPr>
            <a:lnSpc>
              <a:spcPct val="100000"/>
            </a:lnSpc>
          </a:pPr>
          <a:r>
            <a:rPr lang="en-US"/>
            <a:t>LinkedIn: https://www.linkedin.com/in/ujjwaly/ </a:t>
          </a:r>
        </a:p>
      </dgm:t>
    </dgm:pt>
    <dgm:pt modelId="{B54F3649-2073-46D0-93A1-D4646E154F0C}" type="parTrans" cxnId="{BD4FBB89-757B-42B1-93CA-D2DC32787C8D}">
      <dgm:prSet/>
      <dgm:spPr/>
      <dgm:t>
        <a:bodyPr/>
        <a:lstStyle/>
        <a:p>
          <a:endParaRPr lang="en-US"/>
        </a:p>
      </dgm:t>
    </dgm:pt>
    <dgm:pt modelId="{C37DD463-ADEA-4E0D-85B1-72495380E56C}" type="sibTrans" cxnId="{BD4FBB89-757B-42B1-93CA-D2DC32787C8D}">
      <dgm:prSet/>
      <dgm:spPr/>
      <dgm:t>
        <a:bodyPr/>
        <a:lstStyle/>
        <a:p>
          <a:endParaRPr lang="en-US"/>
        </a:p>
      </dgm:t>
    </dgm:pt>
    <dgm:pt modelId="{9EBF7BFB-854E-4F2A-B2E3-FDE56C580659}">
      <dgm:prSet/>
      <dgm:spPr/>
      <dgm:t>
        <a:bodyPr/>
        <a:lstStyle/>
        <a:p>
          <a:pPr>
            <a:lnSpc>
              <a:spcPct val="100000"/>
            </a:lnSpc>
          </a:pPr>
          <a:r>
            <a:rPr lang="en-US" dirty="0"/>
            <a:t>Email : u</a:t>
          </a:r>
          <a:r>
            <a:rPr lang="en-US" dirty="0">
              <a:hlinkClick xmlns:r="http://schemas.openxmlformats.org/officeDocument/2006/relationships" r:id="rId1"/>
            </a:rPr>
            <a:t>jjwalyadav1610@gmail.</a:t>
          </a:r>
          <a:r>
            <a:rPr lang="en-US" dirty="0"/>
            <a:t>com</a:t>
          </a:r>
        </a:p>
      </dgm:t>
    </dgm:pt>
    <dgm:pt modelId="{1498BBCD-C105-4C50-80ED-6EDFD1EF7D22}" type="parTrans" cxnId="{1E99FEF2-FB23-4B6C-81D2-22A3785D8CD2}">
      <dgm:prSet/>
      <dgm:spPr/>
      <dgm:t>
        <a:bodyPr/>
        <a:lstStyle/>
        <a:p>
          <a:endParaRPr lang="en-US"/>
        </a:p>
      </dgm:t>
    </dgm:pt>
    <dgm:pt modelId="{33D5AF6A-7B31-429A-823A-4A0D22BBDB8C}" type="sibTrans" cxnId="{1E99FEF2-FB23-4B6C-81D2-22A3785D8CD2}">
      <dgm:prSet/>
      <dgm:spPr/>
      <dgm:t>
        <a:bodyPr/>
        <a:lstStyle/>
        <a:p>
          <a:endParaRPr lang="en-US"/>
        </a:p>
      </dgm:t>
    </dgm:pt>
    <dgm:pt modelId="{31748B25-1698-42C8-9A0E-E329BAD077FD}">
      <dgm:prSet/>
      <dgm:spPr/>
      <dgm:t>
        <a:bodyPr/>
        <a:lstStyle/>
        <a:p>
          <a:pPr>
            <a:lnSpc>
              <a:spcPct val="100000"/>
            </a:lnSpc>
          </a:pPr>
          <a:r>
            <a:rPr lang="en-US" dirty="0"/>
            <a:t>College : KIET GROUP OF INSTITUTIONS, Ghaziabad</a:t>
          </a:r>
        </a:p>
      </dgm:t>
    </dgm:pt>
    <dgm:pt modelId="{804B92FC-79D5-4AEA-9F00-6BA0D97C5EDB}" type="parTrans" cxnId="{F005E123-33EB-4172-83FE-9239217CA2D7}">
      <dgm:prSet/>
      <dgm:spPr/>
      <dgm:t>
        <a:bodyPr/>
        <a:lstStyle/>
        <a:p>
          <a:endParaRPr lang="en-US"/>
        </a:p>
      </dgm:t>
    </dgm:pt>
    <dgm:pt modelId="{84C7F37F-F505-4005-BB99-F531D5FA84E5}" type="sibTrans" cxnId="{F005E123-33EB-4172-83FE-9239217CA2D7}">
      <dgm:prSet/>
      <dgm:spPr/>
      <dgm:t>
        <a:bodyPr/>
        <a:lstStyle/>
        <a:p>
          <a:endParaRPr lang="en-US"/>
        </a:p>
      </dgm:t>
    </dgm:pt>
    <dgm:pt modelId="{7331E696-BFA8-44D6-AD6B-E7F88DCBC4D9}">
      <dgm:prSet/>
      <dgm:spPr/>
      <dgm:t>
        <a:bodyPr/>
        <a:lstStyle/>
        <a:p>
          <a:pPr>
            <a:lnSpc>
              <a:spcPct val="100000"/>
            </a:lnSpc>
          </a:pPr>
          <a:r>
            <a:rPr lang="en-US"/>
            <a:t>Internship domain: Artificial Intelligence</a:t>
          </a:r>
        </a:p>
      </dgm:t>
    </dgm:pt>
    <dgm:pt modelId="{5CD03B16-609D-4CB1-85D7-A550391C0FD2}" type="parTrans" cxnId="{B76781E4-B3BF-41DD-9E03-5E127DDA29C0}">
      <dgm:prSet/>
      <dgm:spPr/>
      <dgm:t>
        <a:bodyPr/>
        <a:lstStyle/>
        <a:p>
          <a:endParaRPr lang="en-US"/>
        </a:p>
      </dgm:t>
    </dgm:pt>
    <dgm:pt modelId="{B1FDE5DD-9270-43B0-95D4-43F60A33BB43}" type="sibTrans" cxnId="{B76781E4-B3BF-41DD-9E03-5E127DDA29C0}">
      <dgm:prSet/>
      <dgm:spPr/>
      <dgm:t>
        <a:bodyPr/>
        <a:lstStyle/>
        <a:p>
          <a:endParaRPr lang="en-US"/>
        </a:p>
      </dgm:t>
    </dgm:pt>
    <dgm:pt modelId="{B0706855-D6EB-49E6-A263-6FAF17039187}">
      <dgm:prSet/>
      <dgm:spPr/>
      <dgm:t>
        <a:bodyPr/>
        <a:lstStyle/>
        <a:p>
          <a:pPr>
            <a:lnSpc>
              <a:spcPct val="100000"/>
            </a:lnSpc>
          </a:pPr>
          <a:r>
            <a:rPr lang="en-US"/>
            <a:t>Project name: Mental fitness tracker</a:t>
          </a:r>
        </a:p>
      </dgm:t>
    </dgm:pt>
    <dgm:pt modelId="{C98EBD3A-4C6E-4FDF-AB57-66EAC087711F}" type="parTrans" cxnId="{7E162CBC-118F-45AF-B467-7867A0AC263A}">
      <dgm:prSet/>
      <dgm:spPr/>
      <dgm:t>
        <a:bodyPr/>
        <a:lstStyle/>
        <a:p>
          <a:endParaRPr lang="en-US"/>
        </a:p>
      </dgm:t>
    </dgm:pt>
    <dgm:pt modelId="{D214F5C3-369E-47D1-96E6-106DBC1C637A}" type="sibTrans" cxnId="{7E162CBC-118F-45AF-B467-7867A0AC263A}">
      <dgm:prSet/>
      <dgm:spPr/>
      <dgm:t>
        <a:bodyPr/>
        <a:lstStyle/>
        <a:p>
          <a:endParaRPr lang="en-US"/>
        </a:p>
      </dgm:t>
    </dgm:pt>
    <dgm:pt modelId="{59248E74-C8B0-446C-B936-BB20C7028DBD}">
      <dgm:prSet/>
      <dgm:spPr/>
      <dgm:t>
        <a:bodyPr/>
        <a:lstStyle/>
        <a:p>
          <a:pPr>
            <a:lnSpc>
              <a:spcPct val="100000"/>
            </a:lnSpc>
          </a:pPr>
          <a:r>
            <a:rPr lang="en-US"/>
            <a:t>Duration: 12</a:t>
          </a:r>
          <a:r>
            <a:rPr lang="en-US" baseline="30000"/>
            <a:t>th</a:t>
          </a:r>
          <a:r>
            <a:rPr lang="en-US"/>
            <a:t> June 2023 – 24</a:t>
          </a:r>
          <a:r>
            <a:rPr lang="en-US" baseline="30000"/>
            <a:t>th</a:t>
          </a:r>
          <a:r>
            <a:rPr lang="en-US"/>
            <a:t> July 2023</a:t>
          </a:r>
        </a:p>
      </dgm:t>
    </dgm:pt>
    <dgm:pt modelId="{CA757EA9-3C8A-4E89-9038-5C22D0F4A068}" type="parTrans" cxnId="{D918D3E3-492A-4688-AEFF-560F1790EB83}">
      <dgm:prSet/>
      <dgm:spPr/>
      <dgm:t>
        <a:bodyPr/>
        <a:lstStyle/>
        <a:p>
          <a:endParaRPr lang="en-US"/>
        </a:p>
      </dgm:t>
    </dgm:pt>
    <dgm:pt modelId="{1B52EDB5-46C9-4F8D-AEC0-69A557527F92}" type="sibTrans" cxnId="{D918D3E3-492A-4688-AEFF-560F1790EB83}">
      <dgm:prSet/>
      <dgm:spPr/>
      <dgm:t>
        <a:bodyPr/>
        <a:lstStyle/>
        <a:p>
          <a:endParaRPr lang="en-US"/>
        </a:p>
      </dgm:t>
    </dgm:pt>
    <dgm:pt modelId="{081A4D8F-CAC6-4A72-ACE4-ECD64A385EEC}" type="pres">
      <dgm:prSet presAssocID="{D5A6E1A0-4D02-43D9-9BF5-F90340747695}" presName="root" presStyleCnt="0">
        <dgm:presLayoutVars>
          <dgm:dir/>
          <dgm:resizeHandles val="exact"/>
        </dgm:presLayoutVars>
      </dgm:prSet>
      <dgm:spPr/>
    </dgm:pt>
    <dgm:pt modelId="{A25F9809-77E0-437A-B7E1-8FE93D7312B6}" type="pres">
      <dgm:prSet presAssocID="{1F60336C-1F78-42B9-BB6A-ABC511490D9F}" presName="compNode" presStyleCnt="0"/>
      <dgm:spPr/>
    </dgm:pt>
    <dgm:pt modelId="{433D085D-16AA-4A02-929A-C15EE6ECBBFE}" type="pres">
      <dgm:prSet presAssocID="{1F60336C-1F78-42B9-BB6A-ABC511490D9F}" presName="bgRect" presStyleLbl="bgShp" presStyleIdx="0" presStyleCnt="7"/>
      <dgm:spPr/>
    </dgm:pt>
    <dgm:pt modelId="{E2F1339D-E94D-4A10-A45D-D4C3461E2B09}" type="pres">
      <dgm:prSet presAssocID="{1F60336C-1F78-42B9-BB6A-ABC511490D9F}" presName="iconRect" presStyleLbl="node1" presStyleIdx="0" presStyleCnt="7"/>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User"/>
        </a:ext>
      </dgm:extLst>
    </dgm:pt>
    <dgm:pt modelId="{769F7CAE-6228-4C20-B8FD-6D2CC63A29DF}" type="pres">
      <dgm:prSet presAssocID="{1F60336C-1F78-42B9-BB6A-ABC511490D9F}" presName="spaceRect" presStyleCnt="0"/>
      <dgm:spPr/>
    </dgm:pt>
    <dgm:pt modelId="{6BA52AD3-7E26-4E2C-B6FA-997260DFBDC5}" type="pres">
      <dgm:prSet presAssocID="{1F60336C-1F78-42B9-BB6A-ABC511490D9F}" presName="parTx" presStyleLbl="revTx" presStyleIdx="0" presStyleCnt="7">
        <dgm:presLayoutVars>
          <dgm:chMax val="0"/>
          <dgm:chPref val="0"/>
        </dgm:presLayoutVars>
      </dgm:prSet>
      <dgm:spPr/>
    </dgm:pt>
    <dgm:pt modelId="{7E1DE2C0-7361-4C2A-84EA-8B8AFB31C017}" type="pres">
      <dgm:prSet presAssocID="{250DA887-855F-46FB-9D72-A09BB7FBAF29}" presName="sibTrans" presStyleCnt="0"/>
      <dgm:spPr/>
    </dgm:pt>
    <dgm:pt modelId="{F5E776A9-F774-4D79-A763-35E4CDEA38DC}" type="pres">
      <dgm:prSet presAssocID="{4ACF46EC-0D0F-4346-B9E9-27F3DE862925}" presName="compNode" presStyleCnt="0"/>
      <dgm:spPr/>
    </dgm:pt>
    <dgm:pt modelId="{6C949896-5A5A-4DF8-B0DD-1C6469C15204}" type="pres">
      <dgm:prSet presAssocID="{4ACF46EC-0D0F-4346-B9E9-27F3DE862925}" presName="bgRect" presStyleLbl="bgShp" presStyleIdx="1" presStyleCnt="7"/>
      <dgm:spPr/>
    </dgm:pt>
    <dgm:pt modelId="{16B1E001-912F-49D8-819C-B2DF727E190F}" type="pres">
      <dgm:prSet presAssocID="{4ACF46EC-0D0F-4346-B9E9-27F3DE862925}" presName="iconRect" presStyleLbl="node1" presStyleIdx="1" presStyleCnt="7"/>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Employee Badge"/>
        </a:ext>
      </dgm:extLst>
    </dgm:pt>
    <dgm:pt modelId="{29D74221-03CE-462D-89A3-451533CE08D3}" type="pres">
      <dgm:prSet presAssocID="{4ACF46EC-0D0F-4346-B9E9-27F3DE862925}" presName="spaceRect" presStyleCnt="0"/>
      <dgm:spPr/>
    </dgm:pt>
    <dgm:pt modelId="{63CA50A3-E98D-4E04-AEE4-5A44362831E6}" type="pres">
      <dgm:prSet presAssocID="{4ACF46EC-0D0F-4346-B9E9-27F3DE862925}" presName="parTx" presStyleLbl="revTx" presStyleIdx="1" presStyleCnt="7">
        <dgm:presLayoutVars>
          <dgm:chMax val="0"/>
          <dgm:chPref val="0"/>
        </dgm:presLayoutVars>
      </dgm:prSet>
      <dgm:spPr/>
    </dgm:pt>
    <dgm:pt modelId="{87D005D4-C85C-4081-BACD-5B556279CAF2}" type="pres">
      <dgm:prSet presAssocID="{C37DD463-ADEA-4E0D-85B1-72495380E56C}" presName="sibTrans" presStyleCnt="0"/>
      <dgm:spPr/>
    </dgm:pt>
    <dgm:pt modelId="{9F1ABDFD-C8B8-4FC4-8F2B-71559941D185}" type="pres">
      <dgm:prSet presAssocID="{9EBF7BFB-854E-4F2A-B2E3-FDE56C580659}" presName="compNode" presStyleCnt="0"/>
      <dgm:spPr/>
    </dgm:pt>
    <dgm:pt modelId="{DA32176C-216A-4A26-A6A6-305ABA2F38A7}" type="pres">
      <dgm:prSet presAssocID="{9EBF7BFB-854E-4F2A-B2E3-FDE56C580659}" presName="bgRect" presStyleLbl="bgShp" presStyleIdx="2" presStyleCnt="7"/>
      <dgm:spPr/>
    </dgm:pt>
    <dgm:pt modelId="{D690BA48-7E8B-45F7-BCBB-7D68A9C6A7E8}" type="pres">
      <dgm:prSet presAssocID="{9EBF7BFB-854E-4F2A-B2E3-FDE56C580659}" presName="iconRect" presStyleLbl="node1" presStyleIdx="2" presStyleCnt="7"/>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Send"/>
        </a:ext>
      </dgm:extLst>
    </dgm:pt>
    <dgm:pt modelId="{82A8515A-D9AD-4450-B1E8-B421A6D48CE5}" type="pres">
      <dgm:prSet presAssocID="{9EBF7BFB-854E-4F2A-B2E3-FDE56C580659}" presName="spaceRect" presStyleCnt="0"/>
      <dgm:spPr/>
    </dgm:pt>
    <dgm:pt modelId="{EE7B8D4B-6014-4924-82F5-C0AE270B72D3}" type="pres">
      <dgm:prSet presAssocID="{9EBF7BFB-854E-4F2A-B2E3-FDE56C580659}" presName="parTx" presStyleLbl="revTx" presStyleIdx="2" presStyleCnt="7">
        <dgm:presLayoutVars>
          <dgm:chMax val="0"/>
          <dgm:chPref val="0"/>
        </dgm:presLayoutVars>
      </dgm:prSet>
      <dgm:spPr/>
    </dgm:pt>
    <dgm:pt modelId="{238F255C-22B0-4246-B5EF-EE6E470D4C08}" type="pres">
      <dgm:prSet presAssocID="{33D5AF6A-7B31-429A-823A-4A0D22BBDB8C}" presName="sibTrans" presStyleCnt="0"/>
      <dgm:spPr/>
    </dgm:pt>
    <dgm:pt modelId="{E00D7FFF-4CAD-465D-96E4-60E2CDB684B2}" type="pres">
      <dgm:prSet presAssocID="{31748B25-1698-42C8-9A0E-E329BAD077FD}" presName="compNode" presStyleCnt="0"/>
      <dgm:spPr/>
    </dgm:pt>
    <dgm:pt modelId="{E7BC21F1-2135-415F-A878-193F159CFC10}" type="pres">
      <dgm:prSet presAssocID="{31748B25-1698-42C8-9A0E-E329BAD077FD}" presName="bgRect" presStyleLbl="bgShp" presStyleIdx="3" presStyleCnt="7"/>
      <dgm:spPr/>
    </dgm:pt>
    <dgm:pt modelId="{8910F59B-A2D0-4F18-AEE5-68E0B8A2FB76}" type="pres">
      <dgm:prSet presAssocID="{31748B25-1698-42C8-9A0E-E329BAD077FD}" presName="iconRect" presStyleLbl="node1" presStyleIdx="3" presStyleCnt="7"/>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Bank"/>
        </a:ext>
      </dgm:extLst>
    </dgm:pt>
    <dgm:pt modelId="{2DC30149-4307-487C-87EF-DF1441AAB832}" type="pres">
      <dgm:prSet presAssocID="{31748B25-1698-42C8-9A0E-E329BAD077FD}" presName="spaceRect" presStyleCnt="0"/>
      <dgm:spPr/>
    </dgm:pt>
    <dgm:pt modelId="{7F924F20-EA64-4404-AD4C-CAB2A1AC0CDB}" type="pres">
      <dgm:prSet presAssocID="{31748B25-1698-42C8-9A0E-E329BAD077FD}" presName="parTx" presStyleLbl="revTx" presStyleIdx="3" presStyleCnt="7">
        <dgm:presLayoutVars>
          <dgm:chMax val="0"/>
          <dgm:chPref val="0"/>
        </dgm:presLayoutVars>
      </dgm:prSet>
      <dgm:spPr/>
    </dgm:pt>
    <dgm:pt modelId="{830C8D7C-EB9C-4382-9216-54A9CF83776E}" type="pres">
      <dgm:prSet presAssocID="{84C7F37F-F505-4005-BB99-F531D5FA84E5}" presName="sibTrans" presStyleCnt="0"/>
      <dgm:spPr/>
    </dgm:pt>
    <dgm:pt modelId="{AE1FD908-F24E-4CFB-9F0C-BC9733E4EE96}" type="pres">
      <dgm:prSet presAssocID="{7331E696-BFA8-44D6-AD6B-E7F88DCBC4D9}" presName="compNode" presStyleCnt="0"/>
      <dgm:spPr/>
    </dgm:pt>
    <dgm:pt modelId="{75136F94-991F-412C-BD1D-A81E5C25D54D}" type="pres">
      <dgm:prSet presAssocID="{7331E696-BFA8-44D6-AD6B-E7F88DCBC4D9}" presName="bgRect" presStyleLbl="bgShp" presStyleIdx="4" presStyleCnt="7"/>
      <dgm:spPr/>
    </dgm:pt>
    <dgm:pt modelId="{ECA41941-06AF-49E0-A4F1-998CC0195DA0}" type="pres">
      <dgm:prSet presAssocID="{7331E696-BFA8-44D6-AD6B-E7F88DCBC4D9}" presName="iconRect" presStyleLbl="node1" presStyleIdx="4" presStyleCnt="7"/>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Robot"/>
        </a:ext>
      </dgm:extLst>
    </dgm:pt>
    <dgm:pt modelId="{F5749581-3B7E-4690-A7E2-5DE99C65B59C}" type="pres">
      <dgm:prSet presAssocID="{7331E696-BFA8-44D6-AD6B-E7F88DCBC4D9}" presName="spaceRect" presStyleCnt="0"/>
      <dgm:spPr/>
    </dgm:pt>
    <dgm:pt modelId="{4D6E1122-467B-4768-890E-ED5D2E2B8A19}" type="pres">
      <dgm:prSet presAssocID="{7331E696-BFA8-44D6-AD6B-E7F88DCBC4D9}" presName="parTx" presStyleLbl="revTx" presStyleIdx="4" presStyleCnt="7">
        <dgm:presLayoutVars>
          <dgm:chMax val="0"/>
          <dgm:chPref val="0"/>
        </dgm:presLayoutVars>
      </dgm:prSet>
      <dgm:spPr/>
    </dgm:pt>
    <dgm:pt modelId="{11BE3564-FF75-4D3A-A455-8491FC2739D6}" type="pres">
      <dgm:prSet presAssocID="{B1FDE5DD-9270-43B0-95D4-43F60A33BB43}" presName="sibTrans" presStyleCnt="0"/>
      <dgm:spPr/>
    </dgm:pt>
    <dgm:pt modelId="{145245EC-9E1B-4CC5-AC46-A1C2B7915A3E}" type="pres">
      <dgm:prSet presAssocID="{B0706855-D6EB-49E6-A263-6FAF17039187}" presName="compNode" presStyleCnt="0"/>
      <dgm:spPr/>
    </dgm:pt>
    <dgm:pt modelId="{A6D71601-6C71-40BE-8FFF-CA2A7EAEEDA9}" type="pres">
      <dgm:prSet presAssocID="{B0706855-D6EB-49E6-A263-6FAF17039187}" presName="bgRect" presStyleLbl="bgShp" presStyleIdx="5" presStyleCnt="7"/>
      <dgm:spPr/>
    </dgm:pt>
    <dgm:pt modelId="{8FD45DC0-C0EB-4803-A973-B899041FE027}" type="pres">
      <dgm:prSet presAssocID="{B0706855-D6EB-49E6-A263-6FAF17039187}" presName="iconRect" presStyleLbl="node1" presStyleIdx="5" presStyleCnt="7"/>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Dumbbell"/>
        </a:ext>
      </dgm:extLst>
    </dgm:pt>
    <dgm:pt modelId="{7D782BFA-1134-4120-B6DF-97D8D559C419}" type="pres">
      <dgm:prSet presAssocID="{B0706855-D6EB-49E6-A263-6FAF17039187}" presName="spaceRect" presStyleCnt="0"/>
      <dgm:spPr/>
    </dgm:pt>
    <dgm:pt modelId="{AC6B696B-544E-47CA-A944-FC7121A0F3DC}" type="pres">
      <dgm:prSet presAssocID="{B0706855-D6EB-49E6-A263-6FAF17039187}" presName="parTx" presStyleLbl="revTx" presStyleIdx="5" presStyleCnt="7">
        <dgm:presLayoutVars>
          <dgm:chMax val="0"/>
          <dgm:chPref val="0"/>
        </dgm:presLayoutVars>
      </dgm:prSet>
      <dgm:spPr/>
    </dgm:pt>
    <dgm:pt modelId="{EA1B587C-0F5D-4445-9039-27D02A879BFF}" type="pres">
      <dgm:prSet presAssocID="{D214F5C3-369E-47D1-96E6-106DBC1C637A}" presName="sibTrans" presStyleCnt="0"/>
      <dgm:spPr/>
    </dgm:pt>
    <dgm:pt modelId="{265390E2-B5AF-444B-AC7F-B84C3F5EBC5B}" type="pres">
      <dgm:prSet presAssocID="{59248E74-C8B0-446C-B936-BB20C7028DBD}" presName="compNode" presStyleCnt="0"/>
      <dgm:spPr/>
    </dgm:pt>
    <dgm:pt modelId="{D6493F75-5417-433E-86B9-FD6212A5CDB8}" type="pres">
      <dgm:prSet presAssocID="{59248E74-C8B0-446C-B936-BB20C7028DBD}" presName="bgRect" presStyleLbl="bgShp" presStyleIdx="6" presStyleCnt="7"/>
      <dgm:spPr/>
    </dgm:pt>
    <dgm:pt modelId="{52C81E50-6127-43EB-8CC5-9DD069DB3436}" type="pres">
      <dgm:prSet presAssocID="{59248E74-C8B0-446C-B936-BB20C7028DBD}" presName="iconRect" presStyleLbl="node1" presStyleIdx="6" presStyleCnt="7"/>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dgm:spPr>
      <dgm:extLst>
        <a:ext uri="{E40237B7-FDA0-4F09-8148-C483321AD2D9}">
          <dgm14:cNvPr xmlns:dgm14="http://schemas.microsoft.com/office/drawing/2010/diagram" id="0" name="" descr="Stopwatch"/>
        </a:ext>
      </dgm:extLst>
    </dgm:pt>
    <dgm:pt modelId="{A3753FF7-C610-44B9-A3A0-57725DA164D6}" type="pres">
      <dgm:prSet presAssocID="{59248E74-C8B0-446C-B936-BB20C7028DBD}" presName="spaceRect" presStyleCnt="0"/>
      <dgm:spPr/>
    </dgm:pt>
    <dgm:pt modelId="{83C86432-D0B6-40E1-8FC7-8E7E171574F9}" type="pres">
      <dgm:prSet presAssocID="{59248E74-C8B0-446C-B936-BB20C7028DBD}" presName="parTx" presStyleLbl="revTx" presStyleIdx="6" presStyleCnt="7">
        <dgm:presLayoutVars>
          <dgm:chMax val="0"/>
          <dgm:chPref val="0"/>
        </dgm:presLayoutVars>
      </dgm:prSet>
      <dgm:spPr/>
    </dgm:pt>
  </dgm:ptLst>
  <dgm:cxnLst>
    <dgm:cxn modelId="{F005E123-33EB-4172-83FE-9239217CA2D7}" srcId="{D5A6E1A0-4D02-43D9-9BF5-F90340747695}" destId="{31748B25-1698-42C8-9A0E-E329BAD077FD}" srcOrd="3" destOrd="0" parTransId="{804B92FC-79D5-4AEA-9F00-6BA0D97C5EDB}" sibTransId="{84C7F37F-F505-4005-BB99-F531D5FA84E5}"/>
    <dgm:cxn modelId="{68CA064E-1102-4CB3-9F5A-11A2D7485F15}" type="presOf" srcId="{31748B25-1698-42C8-9A0E-E329BAD077FD}" destId="{7F924F20-EA64-4404-AD4C-CAB2A1AC0CDB}" srcOrd="0" destOrd="0" presId="urn:microsoft.com/office/officeart/2018/2/layout/IconVerticalSolidList"/>
    <dgm:cxn modelId="{B7A01C63-4589-4BEE-BC88-57556A25C75C}" type="presOf" srcId="{B0706855-D6EB-49E6-A263-6FAF17039187}" destId="{AC6B696B-544E-47CA-A944-FC7121A0F3DC}" srcOrd="0" destOrd="0" presId="urn:microsoft.com/office/officeart/2018/2/layout/IconVerticalSolidList"/>
    <dgm:cxn modelId="{118ED476-FDAA-4688-B963-A155A974A3EB}" type="presOf" srcId="{4ACF46EC-0D0F-4346-B9E9-27F3DE862925}" destId="{63CA50A3-E98D-4E04-AEE4-5A44362831E6}" srcOrd="0" destOrd="0" presId="urn:microsoft.com/office/officeart/2018/2/layout/IconVerticalSolidList"/>
    <dgm:cxn modelId="{BD4FBB89-757B-42B1-93CA-D2DC32787C8D}" srcId="{D5A6E1A0-4D02-43D9-9BF5-F90340747695}" destId="{4ACF46EC-0D0F-4346-B9E9-27F3DE862925}" srcOrd="1" destOrd="0" parTransId="{B54F3649-2073-46D0-93A1-D4646E154F0C}" sibTransId="{C37DD463-ADEA-4E0D-85B1-72495380E56C}"/>
    <dgm:cxn modelId="{92620C96-0EAF-449A-BCD2-A8BE7080D334}" type="presOf" srcId="{D5A6E1A0-4D02-43D9-9BF5-F90340747695}" destId="{081A4D8F-CAC6-4A72-ACE4-ECD64A385EEC}" srcOrd="0" destOrd="0" presId="urn:microsoft.com/office/officeart/2018/2/layout/IconVerticalSolidList"/>
    <dgm:cxn modelId="{29A11DB8-D250-44B6-A92C-B2E921BE688B}" type="presOf" srcId="{59248E74-C8B0-446C-B936-BB20C7028DBD}" destId="{83C86432-D0B6-40E1-8FC7-8E7E171574F9}" srcOrd="0" destOrd="0" presId="urn:microsoft.com/office/officeart/2018/2/layout/IconVerticalSolidList"/>
    <dgm:cxn modelId="{455ADAB8-589B-4495-B7E4-AA9691867EF0}" type="presOf" srcId="{7331E696-BFA8-44D6-AD6B-E7F88DCBC4D9}" destId="{4D6E1122-467B-4768-890E-ED5D2E2B8A19}" srcOrd="0" destOrd="0" presId="urn:microsoft.com/office/officeart/2018/2/layout/IconVerticalSolidList"/>
    <dgm:cxn modelId="{7E162CBC-118F-45AF-B467-7867A0AC263A}" srcId="{D5A6E1A0-4D02-43D9-9BF5-F90340747695}" destId="{B0706855-D6EB-49E6-A263-6FAF17039187}" srcOrd="5" destOrd="0" parTransId="{C98EBD3A-4C6E-4FDF-AB57-66EAC087711F}" sibTransId="{D214F5C3-369E-47D1-96E6-106DBC1C637A}"/>
    <dgm:cxn modelId="{E633AAE3-5673-48A3-9511-DF58D7695CFC}" type="presOf" srcId="{1F60336C-1F78-42B9-BB6A-ABC511490D9F}" destId="{6BA52AD3-7E26-4E2C-B6FA-997260DFBDC5}" srcOrd="0" destOrd="0" presId="urn:microsoft.com/office/officeart/2018/2/layout/IconVerticalSolidList"/>
    <dgm:cxn modelId="{D918D3E3-492A-4688-AEFF-560F1790EB83}" srcId="{D5A6E1A0-4D02-43D9-9BF5-F90340747695}" destId="{59248E74-C8B0-446C-B936-BB20C7028DBD}" srcOrd="6" destOrd="0" parTransId="{CA757EA9-3C8A-4E89-9038-5C22D0F4A068}" sibTransId="{1B52EDB5-46C9-4F8D-AEC0-69A557527F92}"/>
    <dgm:cxn modelId="{B76781E4-B3BF-41DD-9E03-5E127DDA29C0}" srcId="{D5A6E1A0-4D02-43D9-9BF5-F90340747695}" destId="{7331E696-BFA8-44D6-AD6B-E7F88DCBC4D9}" srcOrd="4" destOrd="0" parTransId="{5CD03B16-609D-4CB1-85D7-A550391C0FD2}" sibTransId="{B1FDE5DD-9270-43B0-95D4-43F60A33BB43}"/>
    <dgm:cxn modelId="{27609FED-F388-48C4-9A56-DEC1DF018498}" srcId="{D5A6E1A0-4D02-43D9-9BF5-F90340747695}" destId="{1F60336C-1F78-42B9-BB6A-ABC511490D9F}" srcOrd="0" destOrd="0" parTransId="{ECF7323C-444D-45CB-846D-F2AF9E05142C}" sibTransId="{250DA887-855F-46FB-9D72-A09BB7FBAF29}"/>
    <dgm:cxn modelId="{1E99FEF2-FB23-4B6C-81D2-22A3785D8CD2}" srcId="{D5A6E1A0-4D02-43D9-9BF5-F90340747695}" destId="{9EBF7BFB-854E-4F2A-B2E3-FDE56C580659}" srcOrd="2" destOrd="0" parTransId="{1498BBCD-C105-4C50-80ED-6EDFD1EF7D22}" sibTransId="{33D5AF6A-7B31-429A-823A-4A0D22BBDB8C}"/>
    <dgm:cxn modelId="{463F89FA-291A-4A45-BA26-78B2191CF720}" type="presOf" srcId="{9EBF7BFB-854E-4F2A-B2E3-FDE56C580659}" destId="{EE7B8D4B-6014-4924-82F5-C0AE270B72D3}" srcOrd="0" destOrd="0" presId="urn:microsoft.com/office/officeart/2018/2/layout/IconVerticalSolidList"/>
    <dgm:cxn modelId="{ECEBB05D-50F6-4915-963F-DFB72F126372}" type="presParOf" srcId="{081A4D8F-CAC6-4A72-ACE4-ECD64A385EEC}" destId="{A25F9809-77E0-437A-B7E1-8FE93D7312B6}" srcOrd="0" destOrd="0" presId="urn:microsoft.com/office/officeart/2018/2/layout/IconVerticalSolidList"/>
    <dgm:cxn modelId="{03C22868-5928-4875-9FD8-AFE48B9E60D5}" type="presParOf" srcId="{A25F9809-77E0-437A-B7E1-8FE93D7312B6}" destId="{433D085D-16AA-4A02-929A-C15EE6ECBBFE}" srcOrd="0" destOrd="0" presId="urn:microsoft.com/office/officeart/2018/2/layout/IconVerticalSolidList"/>
    <dgm:cxn modelId="{224D374C-62B7-472F-ADF7-DAEA8DAE5A54}" type="presParOf" srcId="{A25F9809-77E0-437A-B7E1-8FE93D7312B6}" destId="{E2F1339D-E94D-4A10-A45D-D4C3461E2B09}" srcOrd="1" destOrd="0" presId="urn:microsoft.com/office/officeart/2018/2/layout/IconVerticalSolidList"/>
    <dgm:cxn modelId="{56E133BF-0187-43E7-A2EB-14C0F42C1856}" type="presParOf" srcId="{A25F9809-77E0-437A-B7E1-8FE93D7312B6}" destId="{769F7CAE-6228-4C20-B8FD-6D2CC63A29DF}" srcOrd="2" destOrd="0" presId="urn:microsoft.com/office/officeart/2018/2/layout/IconVerticalSolidList"/>
    <dgm:cxn modelId="{98998D52-BD3E-40E0-BDDE-1A9FD84AC056}" type="presParOf" srcId="{A25F9809-77E0-437A-B7E1-8FE93D7312B6}" destId="{6BA52AD3-7E26-4E2C-B6FA-997260DFBDC5}" srcOrd="3" destOrd="0" presId="urn:microsoft.com/office/officeart/2018/2/layout/IconVerticalSolidList"/>
    <dgm:cxn modelId="{D83DB0A1-F471-4C3D-B6AD-CAE7A49D8102}" type="presParOf" srcId="{081A4D8F-CAC6-4A72-ACE4-ECD64A385EEC}" destId="{7E1DE2C0-7361-4C2A-84EA-8B8AFB31C017}" srcOrd="1" destOrd="0" presId="urn:microsoft.com/office/officeart/2018/2/layout/IconVerticalSolidList"/>
    <dgm:cxn modelId="{6A676AEF-50D9-4E15-8400-B54F12404B75}" type="presParOf" srcId="{081A4D8F-CAC6-4A72-ACE4-ECD64A385EEC}" destId="{F5E776A9-F774-4D79-A763-35E4CDEA38DC}" srcOrd="2" destOrd="0" presId="urn:microsoft.com/office/officeart/2018/2/layout/IconVerticalSolidList"/>
    <dgm:cxn modelId="{FDD959F8-E46B-4D2D-A6A1-95F99C126C03}" type="presParOf" srcId="{F5E776A9-F774-4D79-A763-35E4CDEA38DC}" destId="{6C949896-5A5A-4DF8-B0DD-1C6469C15204}" srcOrd="0" destOrd="0" presId="urn:microsoft.com/office/officeart/2018/2/layout/IconVerticalSolidList"/>
    <dgm:cxn modelId="{10FF610F-B78C-4E3B-891B-D99955F77C5E}" type="presParOf" srcId="{F5E776A9-F774-4D79-A763-35E4CDEA38DC}" destId="{16B1E001-912F-49D8-819C-B2DF727E190F}" srcOrd="1" destOrd="0" presId="urn:microsoft.com/office/officeart/2018/2/layout/IconVerticalSolidList"/>
    <dgm:cxn modelId="{3039CD56-10F8-477F-B32A-D0082201B3E5}" type="presParOf" srcId="{F5E776A9-F774-4D79-A763-35E4CDEA38DC}" destId="{29D74221-03CE-462D-89A3-451533CE08D3}" srcOrd="2" destOrd="0" presId="urn:microsoft.com/office/officeart/2018/2/layout/IconVerticalSolidList"/>
    <dgm:cxn modelId="{01700171-EAFD-49C6-A7E1-F9A5D343B23E}" type="presParOf" srcId="{F5E776A9-F774-4D79-A763-35E4CDEA38DC}" destId="{63CA50A3-E98D-4E04-AEE4-5A44362831E6}" srcOrd="3" destOrd="0" presId="urn:microsoft.com/office/officeart/2018/2/layout/IconVerticalSolidList"/>
    <dgm:cxn modelId="{F6BC90AB-828B-45E9-B37B-A0C8AEB86CEB}" type="presParOf" srcId="{081A4D8F-CAC6-4A72-ACE4-ECD64A385EEC}" destId="{87D005D4-C85C-4081-BACD-5B556279CAF2}" srcOrd="3" destOrd="0" presId="urn:microsoft.com/office/officeart/2018/2/layout/IconVerticalSolidList"/>
    <dgm:cxn modelId="{5144E124-E016-490D-92D5-CDE4F17EABBF}" type="presParOf" srcId="{081A4D8F-CAC6-4A72-ACE4-ECD64A385EEC}" destId="{9F1ABDFD-C8B8-4FC4-8F2B-71559941D185}" srcOrd="4" destOrd="0" presId="urn:microsoft.com/office/officeart/2018/2/layout/IconVerticalSolidList"/>
    <dgm:cxn modelId="{5A452AFF-E4FD-4C14-8070-85552B91EF05}" type="presParOf" srcId="{9F1ABDFD-C8B8-4FC4-8F2B-71559941D185}" destId="{DA32176C-216A-4A26-A6A6-305ABA2F38A7}" srcOrd="0" destOrd="0" presId="urn:microsoft.com/office/officeart/2018/2/layout/IconVerticalSolidList"/>
    <dgm:cxn modelId="{66A45336-08DB-4A96-B9A7-247AFE773099}" type="presParOf" srcId="{9F1ABDFD-C8B8-4FC4-8F2B-71559941D185}" destId="{D690BA48-7E8B-45F7-BCBB-7D68A9C6A7E8}" srcOrd="1" destOrd="0" presId="urn:microsoft.com/office/officeart/2018/2/layout/IconVerticalSolidList"/>
    <dgm:cxn modelId="{F4F7CF39-34A0-40CF-82D2-4CAFCDAE51B1}" type="presParOf" srcId="{9F1ABDFD-C8B8-4FC4-8F2B-71559941D185}" destId="{82A8515A-D9AD-4450-B1E8-B421A6D48CE5}" srcOrd="2" destOrd="0" presId="urn:microsoft.com/office/officeart/2018/2/layout/IconVerticalSolidList"/>
    <dgm:cxn modelId="{2C270D5B-CDA4-4978-861F-019121D1C89B}" type="presParOf" srcId="{9F1ABDFD-C8B8-4FC4-8F2B-71559941D185}" destId="{EE7B8D4B-6014-4924-82F5-C0AE270B72D3}" srcOrd="3" destOrd="0" presId="urn:microsoft.com/office/officeart/2018/2/layout/IconVerticalSolidList"/>
    <dgm:cxn modelId="{63CB6219-72C8-4091-B826-9721C7868A66}" type="presParOf" srcId="{081A4D8F-CAC6-4A72-ACE4-ECD64A385EEC}" destId="{238F255C-22B0-4246-B5EF-EE6E470D4C08}" srcOrd="5" destOrd="0" presId="urn:microsoft.com/office/officeart/2018/2/layout/IconVerticalSolidList"/>
    <dgm:cxn modelId="{CB320858-A326-4751-B226-D1DF3B3ADB7A}" type="presParOf" srcId="{081A4D8F-CAC6-4A72-ACE4-ECD64A385EEC}" destId="{E00D7FFF-4CAD-465D-96E4-60E2CDB684B2}" srcOrd="6" destOrd="0" presId="urn:microsoft.com/office/officeart/2018/2/layout/IconVerticalSolidList"/>
    <dgm:cxn modelId="{71AAD2FD-82B7-4F88-A0C9-634EB126138D}" type="presParOf" srcId="{E00D7FFF-4CAD-465D-96E4-60E2CDB684B2}" destId="{E7BC21F1-2135-415F-A878-193F159CFC10}" srcOrd="0" destOrd="0" presId="urn:microsoft.com/office/officeart/2018/2/layout/IconVerticalSolidList"/>
    <dgm:cxn modelId="{B5621552-3955-40EB-A35B-FBF540F3C135}" type="presParOf" srcId="{E00D7FFF-4CAD-465D-96E4-60E2CDB684B2}" destId="{8910F59B-A2D0-4F18-AEE5-68E0B8A2FB76}" srcOrd="1" destOrd="0" presId="urn:microsoft.com/office/officeart/2018/2/layout/IconVerticalSolidList"/>
    <dgm:cxn modelId="{02A79146-62D2-4620-9F35-C58935F0BA1F}" type="presParOf" srcId="{E00D7FFF-4CAD-465D-96E4-60E2CDB684B2}" destId="{2DC30149-4307-487C-87EF-DF1441AAB832}" srcOrd="2" destOrd="0" presId="urn:microsoft.com/office/officeart/2018/2/layout/IconVerticalSolidList"/>
    <dgm:cxn modelId="{2DD06F13-A266-49BA-A551-68780F03F43C}" type="presParOf" srcId="{E00D7FFF-4CAD-465D-96E4-60E2CDB684B2}" destId="{7F924F20-EA64-4404-AD4C-CAB2A1AC0CDB}" srcOrd="3" destOrd="0" presId="urn:microsoft.com/office/officeart/2018/2/layout/IconVerticalSolidList"/>
    <dgm:cxn modelId="{285EEEB2-9F4E-4C95-BF3E-E71F1A6218BE}" type="presParOf" srcId="{081A4D8F-CAC6-4A72-ACE4-ECD64A385EEC}" destId="{830C8D7C-EB9C-4382-9216-54A9CF83776E}" srcOrd="7" destOrd="0" presId="urn:microsoft.com/office/officeart/2018/2/layout/IconVerticalSolidList"/>
    <dgm:cxn modelId="{EE2075E7-5B03-471A-A751-CB53920B2A9B}" type="presParOf" srcId="{081A4D8F-CAC6-4A72-ACE4-ECD64A385EEC}" destId="{AE1FD908-F24E-4CFB-9F0C-BC9733E4EE96}" srcOrd="8" destOrd="0" presId="urn:microsoft.com/office/officeart/2018/2/layout/IconVerticalSolidList"/>
    <dgm:cxn modelId="{7CC6294B-8A44-44EA-8E4A-4FEFCD97E4B1}" type="presParOf" srcId="{AE1FD908-F24E-4CFB-9F0C-BC9733E4EE96}" destId="{75136F94-991F-412C-BD1D-A81E5C25D54D}" srcOrd="0" destOrd="0" presId="urn:microsoft.com/office/officeart/2018/2/layout/IconVerticalSolidList"/>
    <dgm:cxn modelId="{106B2D6B-A4C6-49D7-8B61-E37874A1DF4D}" type="presParOf" srcId="{AE1FD908-F24E-4CFB-9F0C-BC9733E4EE96}" destId="{ECA41941-06AF-49E0-A4F1-998CC0195DA0}" srcOrd="1" destOrd="0" presId="urn:microsoft.com/office/officeart/2018/2/layout/IconVerticalSolidList"/>
    <dgm:cxn modelId="{2E4C22AB-C8B4-415D-A54A-EAB4A4C16D35}" type="presParOf" srcId="{AE1FD908-F24E-4CFB-9F0C-BC9733E4EE96}" destId="{F5749581-3B7E-4690-A7E2-5DE99C65B59C}" srcOrd="2" destOrd="0" presId="urn:microsoft.com/office/officeart/2018/2/layout/IconVerticalSolidList"/>
    <dgm:cxn modelId="{98BFC686-9BB3-4890-A3FC-B9646ECD2CB8}" type="presParOf" srcId="{AE1FD908-F24E-4CFB-9F0C-BC9733E4EE96}" destId="{4D6E1122-467B-4768-890E-ED5D2E2B8A19}" srcOrd="3" destOrd="0" presId="urn:microsoft.com/office/officeart/2018/2/layout/IconVerticalSolidList"/>
    <dgm:cxn modelId="{F1726BC2-39BB-4C20-BA42-C29179FCA340}" type="presParOf" srcId="{081A4D8F-CAC6-4A72-ACE4-ECD64A385EEC}" destId="{11BE3564-FF75-4D3A-A455-8491FC2739D6}" srcOrd="9" destOrd="0" presId="urn:microsoft.com/office/officeart/2018/2/layout/IconVerticalSolidList"/>
    <dgm:cxn modelId="{4C412C18-E33C-4AA1-88D1-4BE16BE6FF7D}" type="presParOf" srcId="{081A4D8F-CAC6-4A72-ACE4-ECD64A385EEC}" destId="{145245EC-9E1B-4CC5-AC46-A1C2B7915A3E}" srcOrd="10" destOrd="0" presId="urn:microsoft.com/office/officeart/2018/2/layout/IconVerticalSolidList"/>
    <dgm:cxn modelId="{3212B15C-4878-47C3-B8A9-B9161978BFBA}" type="presParOf" srcId="{145245EC-9E1B-4CC5-AC46-A1C2B7915A3E}" destId="{A6D71601-6C71-40BE-8FFF-CA2A7EAEEDA9}" srcOrd="0" destOrd="0" presId="urn:microsoft.com/office/officeart/2018/2/layout/IconVerticalSolidList"/>
    <dgm:cxn modelId="{783E7869-E44E-40E6-86E7-B474FDE062D7}" type="presParOf" srcId="{145245EC-9E1B-4CC5-AC46-A1C2B7915A3E}" destId="{8FD45DC0-C0EB-4803-A973-B899041FE027}" srcOrd="1" destOrd="0" presId="urn:microsoft.com/office/officeart/2018/2/layout/IconVerticalSolidList"/>
    <dgm:cxn modelId="{1D31D20F-3C7F-494D-AEBE-9FE14861F194}" type="presParOf" srcId="{145245EC-9E1B-4CC5-AC46-A1C2B7915A3E}" destId="{7D782BFA-1134-4120-B6DF-97D8D559C419}" srcOrd="2" destOrd="0" presId="urn:microsoft.com/office/officeart/2018/2/layout/IconVerticalSolidList"/>
    <dgm:cxn modelId="{A795C8DC-78F0-44A8-B580-96801EAF230B}" type="presParOf" srcId="{145245EC-9E1B-4CC5-AC46-A1C2B7915A3E}" destId="{AC6B696B-544E-47CA-A944-FC7121A0F3DC}" srcOrd="3" destOrd="0" presId="urn:microsoft.com/office/officeart/2018/2/layout/IconVerticalSolidList"/>
    <dgm:cxn modelId="{CE629A29-46E0-4FC2-B32F-B3E8C1528952}" type="presParOf" srcId="{081A4D8F-CAC6-4A72-ACE4-ECD64A385EEC}" destId="{EA1B587C-0F5D-4445-9039-27D02A879BFF}" srcOrd="11" destOrd="0" presId="urn:microsoft.com/office/officeart/2018/2/layout/IconVerticalSolidList"/>
    <dgm:cxn modelId="{7161D58B-78DE-45C1-A3E2-B958D6D5483E}" type="presParOf" srcId="{081A4D8F-CAC6-4A72-ACE4-ECD64A385EEC}" destId="{265390E2-B5AF-444B-AC7F-B84C3F5EBC5B}" srcOrd="12" destOrd="0" presId="urn:microsoft.com/office/officeart/2018/2/layout/IconVerticalSolidList"/>
    <dgm:cxn modelId="{DCC8ABE9-A51D-42D8-AC16-BBC44C354620}" type="presParOf" srcId="{265390E2-B5AF-444B-AC7F-B84C3F5EBC5B}" destId="{D6493F75-5417-433E-86B9-FD6212A5CDB8}" srcOrd="0" destOrd="0" presId="urn:microsoft.com/office/officeart/2018/2/layout/IconVerticalSolidList"/>
    <dgm:cxn modelId="{EE2B6349-B499-462D-9141-3A252B88D70F}" type="presParOf" srcId="{265390E2-B5AF-444B-AC7F-B84C3F5EBC5B}" destId="{52C81E50-6127-43EB-8CC5-9DD069DB3436}" srcOrd="1" destOrd="0" presId="urn:microsoft.com/office/officeart/2018/2/layout/IconVerticalSolidList"/>
    <dgm:cxn modelId="{DB94992F-31B8-46E6-94A6-90E22FA368CE}" type="presParOf" srcId="{265390E2-B5AF-444B-AC7F-B84C3F5EBC5B}" destId="{A3753FF7-C610-44B9-A3A0-57725DA164D6}" srcOrd="2" destOrd="0" presId="urn:microsoft.com/office/officeart/2018/2/layout/IconVerticalSolidList"/>
    <dgm:cxn modelId="{B8943C56-CDC5-45D0-A1AB-6F9BAB6A0DBE}" type="presParOf" srcId="{265390E2-B5AF-444B-AC7F-B84C3F5EBC5B}" destId="{83C86432-D0B6-40E1-8FC7-8E7E171574F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1960CD-F46A-495A-92C4-DD6E7A6E3746}"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D594A0FF-58E9-427F-B9B1-591DF83EF120}">
      <dgm:prSet/>
      <dgm:spPr/>
      <dgm:t>
        <a:bodyPr/>
        <a:lstStyle/>
        <a:p>
          <a:pPr>
            <a:lnSpc>
              <a:spcPct val="100000"/>
            </a:lnSpc>
          </a:pPr>
          <a:r>
            <a:rPr lang="en-US"/>
            <a:t>Individuals: People who desire to monitor and advance their mental fitness are the main end users. They may use the mental fitness tracker to keep tabs on their stress levels, mood, and sleeping habits.</a:t>
          </a:r>
        </a:p>
      </dgm:t>
    </dgm:pt>
    <dgm:pt modelId="{1FF28CFA-28F4-4793-984A-D3C03A3AB9C1}" type="parTrans" cxnId="{534DB018-873E-4939-AF06-B61C65239BD1}">
      <dgm:prSet/>
      <dgm:spPr/>
      <dgm:t>
        <a:bodyPr/>
        <a:lstStyle/>
        <a:p>
          <a:endParaRPr lang="en-US"/>
        </a:p>
      </dgm:t>
    </dgm:pt>
    <dgm:pt modelId="{99317F68-405F-49CF-81AE-3C407E625A42}" type="sibTrans" cxnId="{534DB018-873E-4939-AF06-B61C65239BD1}">
      <dgm:prSet/>
      <dgm:spPr/>
      <dgm:t>
        <a:bodyPr/>
        <a:lstStyle/>
        <a:p>
          <a:endParaRPr lang="en-US"/>
        </a:p>
      </dgm:t>
    </dgm:pt>
    <dgm:pt modelId="{42C3C14D-1B46-423D-BDF2-52556EC4A279}">
      <dgm:prSet/>
      <dgm:spPr/>
      <dgm:t>
        <a:bodyPr/>
        <a:lstStyle/>
        <a:p>
          <a:pPr>
            <a:lnSpc>
              <a:spcPct val="100000"/>
            </a:lnSpc>
          </a:pPr>
          <a:r>
            <a:rPr lang="en-US"/>
            <a:t>Professionals in Mental Health: The mental fitness tracker may be used as an additional tool in the practice of mental health specialists like therapists, psychologists, or counsellors.</a:t>
          </a:r>
        </a:p>
      </dgm:t>
    </dgm:pt>
    <dgm:pt modelId="{A7422A0B-6525-4E7B-A13F-761182B3049F}" type="parTrans" cxnId="{C5F6FE52-2A05-4FE5-83DC-21307B1AF443}">
      <dgm:prSet/>
      <dgm:spPr/>
      <dgm:t>
        <a:bodyPr/>
        <a:lstStyle/>
        <a:p>
          <a:endParaRPr lang="en-US"/>
        </a:p>
      </dgm:t>
    </dgm:pt>
    <dgm:pt modelId="{EF9C4FA9-A9C3-455D-8576-F719431E150E}" type="sibTrans" cxnId="{C5F6FE52-2A05-4FE5-83DC-21307B1AF443}">
      <dgm:prSet/>
      <dgm:spPr/>
      <dgm:t>
        <a:bodyPr/>
        <a:lstStyle/>
        <a:p>
          <a:endParaRPr lang="en-US"/>
        </a:p>
      </dgm:t>
    </dgm:pt>
    <dgm:pt modelId="{0FC55E73-036B-41A5-8A5A-3E22BB183D9A}">
      <dgm:prSet/>
      <dgm:spPr/>
      <dgm:t>
        <a:bodyPr/>
        <a:lstStyle/>
        <a:p>
          <a:pPr>
            <a:lnSpc>
              <a:spcPct val="100000"/>
            </a:lnSpc>
          </a:pPr>
          <a:r>
            <a:rPr lang="en-US"/>
            <a:t>Corporate Wellness Programs: Employers and organizations may use the mental fitness tracker in their wellness programs to help promote mental health and wellbeing among their staff members.</a:t>
          </a:r>
        </a:p>
      </dgm:t>
    </dgm:pt>
    <dgm:pt modelId="{E8591A10-CA8E-43B7-80C1-463F04BDDDBF}" type="parTrans" cxnId="{0F6A959C-4FBB-4DAB-871F-5CA776EDE6D0}">
      <dgm:prSet/>
      <dgm:spPr/>
      <dgm:t>
        <a:bodyPr/>
        <a:lstStyle/>
        <a:p>
          <a:endParaRPr lang="en-US"/>
        </a:p>
      </dgm:t>
    </dgm:pt>
    <dgm:pt modelId="{CB98F144-6310-44C4-8B1D-EA24CC2D4175}" type="sibTrans" cxnId="{0F6A959C-4FBB-4DAB-871F-5CA776EDE6D0}">
      <dgm:prSet/>
      <dgm:spPr/>
      <dgm:t>
        <a:bodyPr/>
        <a:lstStyle/>
        <a:p>
          <a:endParaRPr lang="en-US"/>
        </a:p>
      </dgm:t>
    </dgm:pt>
    <dgm:pt modelId="{2E45BC63-2CB7-48AD-B7FC-E1913DFBD141}">
      <dgm:prSet/>
      <dgm:spPr/>
      <dgm:t>
        <a:bodyPr/>
        <a:lstStyle/>
        <a:p>
          <a:pPr>
            <a:lnSpc>
              <a:spcPct val="100000"/>
            </a:lnSpc>
          </a:pPr>
          <a:r>
            <a:rPr lang="en-US"/>
            <a:t>Researchers and Academics: The data from the mental fitness tracker may be used for research, analysis, and developments in the fields of mental health and artificial intelligence.</a:t>
          </a:r>
        </a:p>
      </dgm:t>
    </dgm:pt>
    <dgm:pt modelId="{54EA23BD-2A62-4252-B46A-2E20BB874EAD}" type="parTrans" cxnId="{E8FAA2FA-3852-49CD-9182-7B03348DCB66}">
      <dgm:prSet/>
      <dgm:spPr/>
      <dgm:t>
        <a:bodyPr/>
        <a:lstStyle/>
        <a:p>
          <a:endParaRPr lang="en-US"/>
        </a:p>
      </dgm:t>
    </dgm:pt>
    <dgm:pt modelId="{3A1A2E85-D7BD-4906-962F-97D7900236FA}" type="sibTrans" cxnId="{E8FAA2FA-3852-49CD-9182-7B03348DCB66}">
      <dgm:prSet/>
      <dgm:spPr/>
      <dgm:t>
        <a:bodyPr/>
        <a:lstStyle/>
        <a:p>
          <a:endParaRPr lang="en-US"/>
        </a:p>
      </dgm:t>
    </dgm:pt>
    <dgm:pt modelId="{67B9F597-7530-4713-BAE3-85E4EEEC3BCA}" type="pres">
      <dgm:prSet presAssocID="{1A1960CD-F46A-495A-92C4-DD6E7A6E3746}" presName="root" presStyleCnt="0">
        <dgm:presLayoutVars>
          <dgm:dir/>
          <dgm:resizeHandles val="exact"/>
        </dgm:presLayoutVars>
      </dgm:prSet>
      <dgm:spPr/>
    </dgm:pt>
    <dgm:pt modelId="{695FC61B-61DB-45BF-986E-25398330F702}" type="pres">
      <dgm:prSet presAssocID="{D594A0FF-58E9-427F-B9B1-591DF83EF120}" presName="compNode" presStyleCnt="0"/>
      <dgm:spPr/>
    </dgm:pt>
    <dgm:pt modelId="{8F957EB9-7061-4C8B-A92E-F09E5EF41F86}" type="pres">
      <dgm:prSet presAssocID="{D594A0FF-58E9-427F-B9B1-591DF83EF120}" presName="bgRect" presStyleLbl="bgShp" presStyleIdx="0" presStyleCnt="4"/>
      <dgm:spPr/>
    </dgm:pt>
    <dgm:pt modelId="{EB537C8A-709B-4DFF-9142-6EFCAA1B6DA3}" type="pres">
      <dgm:prSet presAssocID="{D594A0FF-58E9-427F-B9B1-591DF83EF12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umbbell"/>
        </a:ext>
      </dgm:extLst>
    </dgm:pt>
    <dgm:pt modelId="{4B6C45D2-8E20-42B6-8A33-C4B86B9AFC64}" type="pres">
      <dgm:prSet presAssocID="{D594A0FF-58E9-427F-B9B1-591DF83EF120}" presName="spaceRect" presStyleCnt="0"/>
      <dgm:spPr/>
    </dgm:pt>
    <dgm:pt modelId="{CA4CA221-570D-4BC9-8259-E80A5C0EF605}" type="pres">
      <dgm:prSet presAssocID="{D594A0FF-58E9-427F-B9B1-591DF83EF120}" presName="parTx" presStyleLbl="revTx" presStyleIdx="0" presStyleCnt="4">
        <dgm:presLayoutVars>
          <dgm:chMax val="0"/>
          <dgm:chPref val="0"/>
        </dgm:presLayoutVars>
      </dgm:prSet>
      <dgm:spPr/>
    </dgm:pt>
    <dgm:pt modelId="{BE393921-263C-496A-BF36-378576BBDD3A}" type="pres">
      <dgm:prSet presAssocID="{99317F68-405F-49CF-81AE-3C407E625A42}" presName="sibTrans" presStyleCnt="0"/>
      <dgm:spPr/>
    </dgm:pt>
    <dgm:pt modelId="{DDD682A9-0560-4DD0-8CF7-52ADAECC4DB9}" type="pres">
      <dgm:prSet presAssocID="{42C3C14D-1B46-423D-BDF2-52556EC4A279}" presName="compNode" presStyleCnt="0"/>
      <dgm:spPr/>
    </dgm:pt>
    <dgm:pt modelId="{928F0B08-4DC2-4724-B19E-D676C4D50AE1}" type="pres">
      <dgm:prSet presAssocID="{42C3C14D-1B46-423D-BDF2-52556EC4A279}" presName="bgRect" presStyleLbl="bgShp" presStyleIdx="1" presStyleCnt="4"/>
      <dgm:spPr/>
    </dgm:pt>
    <dgm:pt modelId="{A029D7AC-59C2-47EA-A5B0-72E09E5698A2}" type="pres">
      <dgm:prSet presAssocID="{42C3C14D-1B46-423D-BDF2-52556EC4A27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BB5F889D-9AEC-4A12-9E30-290A57D08547}" type="pres">
      <dgm:prSet presAssocID="{42C3C14D-1B46-423D-BDF2-52556EC4A279}" presName="spaceRect" presStyleCnt="0"/>
      <dgm:spPr/>
    </dgm:pt>
    <dgm:pt modelId="{19DDEC47-E08E-4972-A308-FD946593C530}" type="pres">
      <dgm:prSet presAssocID="{42C3C14D-1B46-423D-BDF2-52556EC4A279}" presName="parTx" presStyleLbl="revTx" presStyleIdx="1" presStyleCnt="4">
        <dgm:presLayoutVars>
          <dgm:chMax val="0"/>
          <dgm:chPref val="0"/>
        </dgm:presLayoutVars>
      </dgm:prSet>
      <dgm:spPr/>
    </dgm:pt>
    <dgm:pt modelId="{415FA72B-88FD-4BF3-991E-CA41304CB59A}" type="pres">
      <dgm:prSet presAssocID="{EF9C4FA9-A9C3-455D-8576-F719431E150E}" presName="sibTrans" presStyleCnt="0"/>
      <dgm:spPr/>
    </dgm:pt>
    <dgm:pt modelId="{3CEAD61B-8540-4B60-8664-C2FAA1BACD6C}" type="pres">
      <dgm:prSet presAssocID="{0FC55E73-036B-41A5-8A5A-3E22BB183D9A}" presName="compNode" presStyleCnt="0"/>
      <dgm:spPr/>
    </dgm:pt>
    <dgm:pt modelId="{88984219-4795-4335-9C83-95A2D47CABDD}" type="pres">
      <dgm:prSet presAssocID="{0FC55E73-036B-41A5-8A5A-3E22BB183D9A}" presName="bgRect" presStyleLbl="bgShp" presStyleIdx="2" presStyleCnt="4"/>
      <dgm:spPr/>
    </dgm:pt>
    <dgm:pt modelId="{B90D593E-3AA9-42D0-A73A-D33267DD2E21}" type="pres">
      <dgm:prSet presAssocID="{0FC55E73-036B-41A5-8A5A-3E22BB183D9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48641D70-5E7A-43E7-A849-23E62E431C87}" type="pres">
      <dgm:prSet presAssocID="{0FC55E73-036B-41A5-8A5A-3E22BB183D9A}" presName="spaceRect" presStyleCnt="0"/>
      <dgm:spPr/>
    </dgm:pt>
    <dgm:pt modelId="{8F4D7606-BD4A-4C1A-A91F-9F5DF1C19BAD}" type="pres">
      <dgm:prSet presAssocID="{0FC55E73-036B-41A5-8A5A-3E22BB183D9A}" presName="parTx" presStyleLbl="revTx" presStyleIdx="2" presStyleCnt="4">
        <dgm:presLayoutVars>
          <dgm:chMax val="0"/>
          <dgm:chPref val="0"/>
        </dgm:presLayoutVars>
      </dgm:prSet>
      <dgm:spPr/>
    </dgm:pt>
    <dgm:pt modelId="{57C4E8EF-A56F-40AF-AD28-BE199BF6EB4B}" type="pres">
      <dgm:prSet presAssocID="{CB98F144-6310-44C4-8B1D-EA24CC2D4175}" presName="sibTrans" presStyleCnt="0"/>
      <dgm:spPr/>
    </dgm:pt>
    <dgm:pt modelId="{4120374A-A57D-4A32-9186-B4386C404989}" type="pres">
      <dgm:prSet presAssocID="{2E45BC63-2CB7-48AD-B7FC-E1913DFBD141}" presName="compNode" presStyleCnt="0"/>
      <dgm:spPr/>
    </dgm:pt>
    <dgm:pt modelId="{CBAA1357-9461-45B5-883D-21F6184C096C}" type="pres">
      <dgm:prSet presAssocID="{2E45BC63-2CB7-48AD-B7FC-E1913DFBD141}" presName="bgRect" presStyleLbl="bgShp" presStyleIdx="3" presStyleCnt="4"/>
      <dgm:spPr/>
    </dgm:pt>
    <dgm:pt modelId="{7128F502-A7D9-40F6-AF79-F3DE854522BA}" type="pres">
      <dgm:prSet presAssocID="{2E45BC63-2CB7-48AD-B7FC-E1913DFBD14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icroscope"/>
        </a:ext>
      </dgm:extLst>
    </dgm:pt>
    <dgm:pt modelId="{F7575D10-0844-438B-A348-D78169B5AB5F}" type="pres">
      <dgm:prSet presAssocID="{2E45BC63-2CB7-48AD-B7FC-E1913DFBD141}" presName="spaceRect" presStyleCnt="0"/>
      <dgm:spPr/>
    </dgm:pt>
    <dgm:pt modelId="{68489300-480D-4E05-B9DE-41799FF4C916}" type="pres">
      <dgm:prSet presAssocID="{2E45BC63-2CB7-48AD-B7FC-E1913DFBD141}" presName="parTx" presStyleLbl="revTx" presStyleIdx="3" presStyleCnt="4">
        <dgm:presLayoutVars>
          <dgm:chMax val="0"/>
          <dgm:chPref val="0"/>
        </dgm:presLayoutVars>
      </dgm:prSet>
      <dgm:spPr/>
    </dgm:pt>
  </dgm:ptLst>
  <dgm:cxnLst>
    <dgm:cxn modelId="{534DB018-873E-4939-AF06-B61C65239BD1}" srcId="{1A1960CD-F46A-495A-92C4-DD6E7A6E3746}" destId="{D594A0FF-58E9-427F-B9B1-591DF83EF120}" srcOrd="0" destOrd="0" parTransId="{1FF28CFA-28F4-4793-984A-D3C03A3AB9C1}" sibTransId="{99317F68-405F-49CF-81AE-3C407E625A42}"/>
    <dgm:cxn modelId="{6E605340-4CCA-904B-8389-026DFFC72CF6}" type="presOf" srcId="{0FC55E73-036B-41A5-8A5A-3E22BB183D9A}" destId="{8F4D7606-BD4A-4C1A-A91F-9F5DF1C19BAD}" srcOrd="0" destOrd="0" presId="urn:microsoft.com/office/officeart/2018/2/layout/IconVerticalSolidList"/>
    <dgm:cxn modelId="{2A7C9740-F96B-1E45-AA72-3C99F9A77607}" type="presOf" srcId="{1A1960CD-F46A-495A-92C4-DD6E7A6E3746}" destId="{67B9F597-7530-4713-BAE3-85E4EEEC3BCA}" srcOrd="0" destOrd="0" presId="urn:microsoft.com/office/officeart/2018/2/layout/IconVerticalSolidList"/>
    <dgm:cxn modelId="{C5F6FE52-2A05-4FE5-83DC-21307B1AF443}" srcId="{1A1960CD-F46A-495A-92C4-DD6E7A6E3746}" destId="{42C3C14D-1B46-423D-BDF2-52556EC4A279}" srcOrd="1" destOrd="0" parTransId="{A7422A0B-6525-4E7B-A13F-761182B3049F}" sibTransId="{EF9C4FA9-A9C3-455D-8576-F719431E150E}"/>
    <dgm:cxn modelId="{6A289D89-2993-A44E-AEC4-6A5788505BB9}" type="presOf" srcId="{D594A0FF-58E9-427F-B9B1-591DF83EF120}" destId="{CA4CA221-570D-4BC9-8259-E80A5C0EF605}" srcOrd="0" destOrd="0" presId="urn:microsoft.com/office/officeart/2018/2/layout/IconVerticalSolidList"/>
    <dgm:cxn modelId="{0F6A959C-4FBB-4DAB-871F-5CA776EDE6D0}" srcId="{1A1960CD-F46A-495A-92C4-DD6E7A6E3746}" destId="{0FC55E73-036B-41A5-8A5A-3E22BB183D9A}" srcOrd="2" destOrd="0" parTransId="{E8591A10-CA8E-43B7-80C1-463F04BDDDBF}" sibTransId="{CB98F144-6310-44C4-8B1D-EA24CC2D4175}"/>
    <dgm:cxn modelId="{46FC43D3-5663-F44A-9C3D-DB5D4E92EFC4}" type="presOf" srcId="{2E45BC63-2CB7-48AD-B7FC-E1913DFBD141}" destId="{68489300-480D-4E05-B9DE-41799FF4C916}" srcOrd="0" destOrd="0" presId="urn:microsoft.com/office/officeart/2018/2/layout/IconVerticalSolidList"/>
    <dgm:cxn modelId="{FEFD2FDB-2245-2340-A1C7-106DBB427927}" type="presOf" srcId="{42C3C14D-1B46-423D-BDF2-52556EC4A279}" destId="{19DDEC47-E08E-4972-A308-FD946593C530}" srcOrd="0" destOrd="0" presId="urn:microsoft.com/office/officeart/2018/2/layout/IconVerticalSolidList"/>
    <dgm:cxn modelId="{E8FAA2FA-3852-49CD-9182-7B03348DCB66}" srcId="{1A1960CD-F46A-495A-92C4-DD6E7A6E3746}" destId="{2E45BC63-2CB7-48AD-B7FC-E1913DFBD141}" srcOrd="3" destOrd="0" parTransId="{54EA23BD-2A62-4252-B46A-2E20BB874EAD}" sibTransId="{3A1A2E85-D7BD-4906-962F-97D7900236FA}"/>
    <dgm:cxn modelId="{55C531C4-D86F-D94C-9615-8155A7F8D3B4}" type="presParOf" srcId="{67B9F597-7530-4713-BAE3-85E4EEEC3BCA}" destId="{695FC61B-61DB-45BF-986E-25398330F702}" srcOrd="0" destOrd="0" presId="urn:microsoft.com/office/officeart/2018/2/layout/IconVerticalSolidList"/>
    <dgm:cxn modelId="{E6AE2A1A-DB78-9E4D-AE88-0F7AA79BDB19}" type="presParOf" srcId="{695FC61B-61DB-45BF-986E-25398330F702}" destId="{8F957EB9-7061-4C8B-A92E-F09E5EF41F86}" srcOrd="0" destOrd="0" presId="urn:microsoft.com/office/officeart/2018/2/layout/IconVerticalSolidList"/>
    <dgm:cxn modelId="{180B6A1F-2604-0C46-821C-40E33469174E}" type="presParOf" srcId="{695FC61B-61DB-45BF-986E-25398330F702}" destId="{EB537C8A-709B-4DFF-9142-6EFCAA1B6DA3}" srcOrd="1" destOrd="0" presId="urn:microsoft.com/office/officeart/2018/2/layout/IconVerticalSolidList"/>
    <dgm:cxn modelId="{6FD846C7-5DCD-F743-8F39-33E604A64F68}" type="presParOf" srcId="{695FC61B-61DB-45BF-986E-25398330F702}" destId="{4B6C45D2-8E20-42B6-8A33-C4B86B9AFC64}" srcOrd="2" destOrd="0" presId="urn:microsoft.com/office/officeart/2018/2/layout/IconVerticalSolidList"/>
    <dgm:cxn modelId="{598F2BA9-9D30-9B4C-BEC1-B6083D050227}" type="presParOf" srcId="{695FC61B-61DB-45BF-986E-25398330F702}" destId="{CA4CA221-570D-4BC9-8259-E80A5C0EF605}" srcOrd="3" destOrd="0" presId="urn:microsoft.com/office/officeart/2018/2/layout/IconVerticalSolidList"/>
    <dgm:cxn modelId="{5FF7475F-2409-E243-8C38-0F3326A97870}" type="presParOf" srcId="{67B9F597-7530-4713-BAE3-85E4EEEC3BCA}" destId="{BE393921-263C-496A-BF36-378576BBDD3A}" srcOrd="1" destOrd="0" presId="urn:microsoft.com/office/officeart/2018/2/layout/IconVerticalSolidList"/>
    <dgm:cxn modelId="{8F11EF41-6F3A-344E-B12E-FBD51387C6F9}" type="presParOf" srcId="{67B9F597-7530-4713-BAE3-85E4EEEC3BCA}" destId="{DDD682A9-0560-4DD0-8CF7-52ADAECC4DB9}" srcOrd="2" destOrd="0" presId="urn:microsoft.com/office/officeart/2018/2/layout/IconVerticalSolidList"/>
    <dgm:cxn modelId="{187C3A09-26F2-164A-B51D-A901BB13C6D5}" type="presParOf" srcId="{DDD682A9-0560-4DD0-8CF7-52ADAECC4DB9}" destId="{928F0B08-4DC2-4724-B19E-D676C4D50AE1}" srcOrd="0" destOrd="0" presId="urn:microsoft.com/office/officeart/2018/2/layout/IconVerticalSolidList"/>
    <dgm:cxn modelId="{D01CA585-5C1E-BF46-9C28-3203A5767A77}" type="presParOf" srcId="{DDD682A9-0560-4DD0-8CF7-52ADAECC4DB9}" destId="{A029D7AC-59C2-47EA-A5B0-72E09E5698A2}" srcOrd="1" destOrd="0" presId="urn:microsoft.com/office/officeart/2018/2/layout/IconVerticalSolidList"/>
    <dgm:cxn modelId="{7953F07D-657D-D64C-996D-00A68D18AB37}" type="presParOf" srcId="{DDD682A9-0560-4DD0-8CF7-52ADAECC4DB9}" destId="{BB5F889D-9AEC-4A12-9E30-290A57D08547}" srcOrd="2" destOrd="0" presId="urn:microsoft.com/office/officeart/2018/2/layout/IconVerticalSolidList"/>
    <dgm:cxn modelId="{6D36427E-3CEE-A84B-854C-EB264754A47A}" type="presParOf" srcId="{DDD682A9-0560-4DD0-8CF7-52ADAECC4DB9}" destId="{19DDEC47-E08E-4972-A308-FD946593C530}" srcOrd="3" destOrd="0" presId="urn:microsoft.com/office/officeart/2018/2/layout/IconVerticalSolidList"/>
    <dgm:cxn modelId="{A1C6B9AC-05CB-6C49-A3E9-B0C55A4C904A}" type="presParOf" srcId="{67B9F597-7530-4713-BAE3-85E4EEEC3BCA}" destId="{415FA72B-88FD-4BF3-991E-CA41304CB59A}" srcOrd="3" destOrd="0" presId="urn:microsoft.com/office/officeart/2018/2/layout/IconVerticalSolidList"/>
    <dgm:cxn modelId="{912F745F-E9A4-4649-9D0D-0A209ACB6EBA}" type="presParOf" srcId="{67B9F597-7530-4713-BAE3-85E4EEEC3BCA}" destId="{3CEAD61B-8540-4B60-8664-C2FAA1BACD6C}" srcOrd="4" destOrd="0" presId="urn:microsoft.com/office/officeart/2018/2/layout/IconVerticalSolidList"/>
    <dgm:cxn modelId="{1390A230-7429-5547-A10B-A06A5038423B}" type="presParOf" srcId="{3CEAD61B-8540-4B60-8664-C2FAA1BACD6C}" destId="{88984219-4795-4335-9C83-95A2D47CABDD}" srcOrd="0" destOrd="0" presId="urn:microsoft.com/office/officeart/2018/2/layout/IconVerticalSolidList"/>
    <dgm:cxn modelId="{CA2C7CF9-21AA-D64A-A957-0F257F75F47F}" type="presParOf" srcId="{3CEAD61B-8540-4B60-8664-C2FAA1BACD6C}" destId="{B90D593E-3AA9-42D0-A73A-D33267DD2E21}" srcOrd="1" destOrd="0" presId="urn:microsoft.com/office/officeart/2018/2/layout/IconVerticalSolidList"/>
    <dgm:cxn modelId="{39D5CF68-E1C4-494E-8F2D-0C1A7B1D47F1}" type="presParOf" srcId="{3CEAD61B-8540-4B60-8664-C2FAA1BACD6C}" destId="{48641D70-5E7A-43E7-A849-23E62E431C87}" srcOrd="2" destOrd="0" presId="urn:microsoft.com/office/officeart/2018/2/layout/IconVerticalSolidList"/>
    <dgm:cxn modelId="{E73385EB-9AC5-8A4D-8989-A7D9A259CCCC}" type="presParOf" srcId="{3CEAD61B-8540-4B60-8664-C2FAA1BACD6C}" destId="{8F4D7606-BD4A-4C1A-A91F-9F5DF1C19BAD}" srcOrd="3" destOrd="0" presId="urn:microsoft.com/office/officeart/2018/2/layout/IconVerticalSolidList"/>
    <dgm:cxn modelId="{FB8EC4EE-F99D-A543-9ECA-FA461DE8DFB5}" type="presParOf" srcId="{67B9F597-7530-4713-BAE3-85E4EEEC3BCA}" destId="{57C4E8EF-A56F-40AF-AD28-BE199BF6EB4B}" srcOrd="5" destOrd="0" presId="urn:microsoft.com/office/officeart/2018/2/layout/IconVerticalSolidList"/>
    <dgm:cxn modelId="{4AACD36A-AC1A-B24D-BBB0-59AE953D92E5}" type="presParOf" srcId="{67B9F597-7530-4713-BAE3-85E4EEEC3BCA}" destId="{4120374A-A57D-4A32-9186-B4386C404989}" srcOrd="6" destOrd="0" presId="urn:microsoft.com/office/officeart/2018/2/layout/IconVerticalSolidList"/>
    <dgm:cxn modelId="{D90CF9E1-3DB1-0E4A-BA5E-D199DE5B2AFA}" type="presParOf" srcId="{4120374A-A57D-4A32-9186-B4386C404989}" destId="{CBAA1357-9461-45B5-883D-21F6184C096C}" srcOrd="0" destOrd="0" presId="urn:microsoft.com/office/officeart/2018/2/layout/IconVerticalSolidList"/>
    <dgm:cxn modelId="{B2D5D754-E1C6-2847-9438-C636E2A41F31}" type="presParOf" srcId="{4120374A-A57D-4A32-9186-B4386C404989}" destId="{7128F502-A7D9-40F6-AF79-F3DE854522BA}" srcOrd="1" destOrd="0" presId="urn:microsoft.com/office/officeart/2018/2/layout/IconVerticalSolidList"/>
    <dgm:cxn modelId="{E1E882CE-7805-B046-8263-868A66CD7AC2}" type="presParOf" srcId="{4120374A-A57D-4A32-9186-B4386C404989}" destId="{F7575D10-0844-438B-A348-D78169B5AB5F}" srcOrd="2" destOrd="0" presId="urn:microsoft.com/office/officeart/2018/2/layout/IconVerticalSolidList"/>
    <dgm:cxn modelId="{CED8F017-9C83-294A-8625-1A7472A4D9C9}" type="presParOf" srcId="{4120374A-A57D-4A32-9186-B4386C404989}" destId="{68489300-480D-4E05-B9DE-41799FF4C91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D085D-16AA-4A02-929A-C15EE6ECBBFE}">
      <dsp:nvSpPr>
        <dsp:cNvPr id="0" name=""/>
        <dsp:cNvSpPr/>
      </dsp:nvSpPr>
      <dsp:spPr>
        <a:xfrm>
          <a:off x="0" y="2293"/>
          <a:ext cx="4901548" cy="4175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F1339D-E94D-4A10-A45D-D4C3461E2B09}">
      <dsp:nvSpPr>
        <dsp:cNvPr id="0" name=""/>
        <dsp:cNvSpPr/>
      </dsp:nvSpPr>
      <dsp:spPr>
        <a:xfrm>
          <a:off x="126322" y="96251"/>
          <a:ext cx="229901" cy="2296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A52AD3-7E26-4E2C-B6FA-997260DFBDC5}">
      <dsp:nvSpPr>
        <dsp:cNvPr id="0" name=""/>
        <dsp:cNvSpPr/>
      </dsp:nvSpPr>
      <dsp:spPr>
        <a:xfrm>
          <a:off x="482545" y="2293"/>
          <a:ext cx="4390017" cy="469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20" tIns="49720" rIns="49720" bIns="49720" numCol="1" spcCol="1270" anchor="ctr" anchorCtr="0">
          <a:noAutofit/>
        </a:bodyPr>
        <a:lstStyle/>
        <a:p>
          <a:pPr marL="0" lvl="0" indent="0" algn="l" defTabSz="622300">
            <a:lnSpc>
              <a:spcPct val="100000"/>
            </a:lnSpc>
            <a:spcBef>
              <a:spcPct val="0"/>
            </a:spcBef>
            <a:spcAft>
              <a:spcPct val="35000"/>
            </a:spcAft>
            <a:buNone/>
          </a:pPr>
          <a:r>
            <a:rPr lang="en-US" sz="1400" kern="1200"/>
            <a:t>Name : Ujjwal Yadav</a:t>
          </a:r>
        </a:p>
      </dsp:txBody>
      <dsp:txXfrm>
        <a:off x="482545" y="2293"/>
        <a:ext cx="4390017" cy="469793"/>
      </dsp:txXfrm>
    </dsp:sp>
    <dsp:sp modelId="{6C949896-5A5A-4DF8-B0DD-1C6469C15204}">
      <dsp:nvSpPr>
        <dsp:cNvPr id="0" name=""/>
        <dsp:cNvSpPr/>
      </dsp:nvSpPr>
      <dsp:spPr>
        <a:xfrm>
          <a:off x="0" y="589534"/>
          <a:ext cx="4901548" cy="4175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B1E001-912F-49D8-819C-B2DF727E190F}">
      <dsp:nvSpPr>
        <dsp:cNvPr id="0" name=""/>
        <dsp:cNvSpPr/>
      </dsp:nvSpPr>
      <dsp:spPr>
        <a:xfrm>
          <a:off x="126322" y="683493"/>
          <a:ext cx="229901" cy="2296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CA50A3-E98D-4E04-AEE4-5A44362831E6}">
      <dsp:nvSpPr>
        <dsp:cNvPr id="0" name=""/>
        <dsp:cNvSpPr/>
      </dsp:nvSpPr>
      <dsp:spPr>
        <a:xfrm>
          <a:off x="482545" y="589534"/>
          <a:ext cx="4390017" cy="469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20" tIns="49720" rIns="49720" bIns="49720" numCol="1" spcCol="1270" anchor="ctr" anchorCtr="0">
          <a:noAutofit/>
        </a:bodyPr>
        <a:lstStyle/>
        <a:p>
          <a:pPr marL="0" lvl="0" indent="0" algn="l" defTabSz="622300">
            <a:lnSpc>
              <a:spcPct val="100000"/>
            </a:lnSpc>
            <a:spcBef>
              <a:spcPct val="0"/>
            </a:spcBef>
            <a:spcAft>
              <a:spcPct val="35000"/>
            </a:spcAft>
            <a:buNone/>
          </a:pPr>
          <a:r>
            <a:rPr lang="en-US" sz="1400" kern="1200"/>
            <a:t>LinkedIn: https://www.linkedin.com/in/ujjwaly/ </a:t>
          </a:r>
        </a:p>
      </dsp:txBody>
      <dsp:txXfrm>
        <a:off x="482545" y="589534"/>
        <a:ext cx="4390017" cy="469793"/>
      </dsp:txXfrm>
    </dsp:sp>
    <dsp:sp modelId="{DA32176C-216A-4A26-A6A6-305ABA2F38A7}">
      <dsp:nvSpPr>
        <dsp:cNvPr id="0" name=""/>
        <dsp:cNvSpPr/>
      </dsp:nvSpPr>
      <dsp:spPr>
        <a:xfrm>
          <a:off x="0" y="1176776"/>
          <a:ext cx="4901548" cy="4175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90BA48-7E8B-45F7-BCBB-7D68A9C6A7E8}">
      <dsp:nvSpPr>
        <dsp:cNvPr id="0" name=""/>
        <dsp:cNvSpPr/>
      </dsp:nvSpPr>
      <dsp:spPr>
        <a:xfrm>
          <a:off x="126322" y="1270734"/>
          <a:ext cx="229901" cy="2296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7B8D4B-6014-4924-82F5-C0AE270B72D3}">
      <dsp:nvSpPr>
        <dsp:cNvPr id="0" name=""/>
        <dsp:cNvSpPr/>
      </dsp:nvSpPr>
      <dsp:spPr>
        <a:xfrm>
          <a:off x="482545" y="1176776"/>
          <a:ext cx="4390017" cy="469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20" tIns="49720" rIns="49720" bIns="49720" numCol="1" spcCol="1270" anchor="ctr" anchorCtr="0">
          <a:noAutofit/>
        </a:bodyPr>
        <a:lstStyle/>
        <a:p>
          <a:pPr marL="0" lvl="0" indent="0" algn="l" defTabSz="622300">
            <a:lnSpc>
              <a:spcPct val="100000"/>
            </a:lnSpc>
            <a:spcBef>
              <a:spcPct val="0"/>
            </a:spcBef>
            <a:spcAft>
              <a:spcPct val="35000"/>
            </a:spcAft>
            <a:buNone/>
          </a:pPr>
          <a:r>
            <a:rPr lang="en-US" sz="1400" kern="1200" dirty="0"/>
            <a:t>Email : u</a:t>
          </a:r>
          <a:r>
            <a:rPr lang="en-US" sz="1400" kern="1200" dirty="0">
              <a:hlinkClick xmlns:r="http://schemas.openxmlformats.org/officeDocument/2006/relationships" r:id="rId7"/>
            </a:rPr>
            <a:t>jjwalyadav1610@gmail.</a:t>
          </a:r>
          <a:r>
            <a:rPr lang="en-US" sz="1400" kern="1200" dirty="0"/>
            <a:t>com</a:t>
          </a:r>
        </a:p>
      </dsp:txBody>
      <dsp:txXfrm>
        <a:off x="482545" y="1176776"/>
        <a:ext cx="4390017" cy="469793"/>
      </dsp:txXfrm>
    </dsp:sp>
    <dsp:sp modelId="{E7BC21F1-2135-415F-A878-193F159CFC10}">
      <dsp:nvSpPr>
        <dsp:cNvPr id="0" name=""/>
        <dsp:cNvSpPr/>
      </dsp:nvSpPr>
      <dsp:spPr>
        <a:xfrm>
          <a:off x="0" y="1764017"/>
          <a:ext cx="4901548" cy="4175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10F59B-A2D0-4F18-AEE5-68E0B8A2FB76}">
      <dsp:nvSpPr>
        <dsp:cNvPr id="0" name=""/>
        <dsp:cNvSpPr/>
      </dsp:nvSpPr>
      <dsp:spPr>
        <a:xfrm>
          <a:off x="126322" y="1857976"/>
          <a:ext cx="229901" cy="229676"/>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924F20-EA64-4404-AD4C-CAB2A1AC0CDB}">
      <dsp:nvSpPr>
        <dsp:cNvPr id="0" name=""/>
        <dsp:cNvSpPr/>
      </dsp:nvSpPr>
      <dsp:spPr>
        <a:xfrm>
          <a:off x="482545" y="1764017"/>
          <a:ext cx="4390017" cy="469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20" tIns="49720" rIns="49720" bIns="49720" numCol="1" spcCol="1270" anchor="ctr" anchorCtr="0">
          <a:noAutofit/>
        </a:bodyPr>
        <a:lstStyle/>
        <a:p>
          <a:pPr marL="0" lvl="0" indent="0" algn="l" defTabSz="622300">
            <a:lnSpc>
              <a:spcPct val="100000"/>
            </a:lnSpc>
            <a:spcBef>
              <a:spcPct val="0"/>
            </a:spcBef>
            <a:spcAft>
              <a:spcPct val="35000"/>
            </a:spcAft>
            <a:buNone/>
          </a:pPr>
          <a:r>
            <a:rPr lang="en-US" sz="1400" kern="1200" dirty="0"/>
            <a:t>College : KIET GROUP OF INSTITUTIONS, Ghaziabad</a:t>
          </a:r>
        </a:p>
      </dsp:txBody>
      <dsp:txXfrm>
        <a:off x="482545" y="1764017"/>
        <a:ext cx="4390017" cy="469793"/>
      </dsp:txXfrm>
    </dsp:sp>
    <dsp:sp modelId="{75136F94-991F-412C-BD1D-A81E5C25D54D}">
      <dsp:nvSpPr>
        <dsp:cNvPr id="0" name=""/>
        <dsp:cNvSpPr/>
      </dsp:nvSpPr>
      <dsp:spPr>
        <a:xfrm>
          <a:off x="0" y="2351258"/>
          <a:ext cx="4901548" cy="4175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A41941-06AF-49E0-A4F1-998CC0195DA0}">
      <dsp:nvSpPr>
        <dsp:cNvPr id="0" name=""/>
        <dsp:cNvSpPr/>
      </dsp:nvSpPr>
      <dsp:spPr>
        <a:xfrm>
          <a:off x="126322" y="2445217"/>
          <a:ext cx="229901" cy="229676"/>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6E1122-467B-4768-890E-ED5D2E2B8A19}">
      <dsp:nvSpPr>
        <dsp:cNvPr id="0" name=""/>
        <dsp:cNvSpPr/>
      </dsp:nvSpPr>
      <dsp:spPr>
        <a:xfrm>
          <a:off x="482545" y="2351258"/>
          <a:ext cx="4390017" cy="469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20" tIns="49720" rIns="49720" bIns="49720" numCol="1" spcCol="1270" anchor="ctr" anchorCtr="0">
          <a:noAutofit/>
        </a:bodyPr>
        <a:lstStyle/>
        <a:p>
          <a:pPr marL="0" lvl="0" indent="0" algn="l" defTabSz="622300">
            <a:lnSpc>
              <a:spcPct val="100000"/>
            </a:lnSpc>
            <a:spcBef>
              <a:spcPct val="0"/>
            </a:spcBef>
            <a:spcAft>
              <a:spcPct val="35000"/>
            </a:spcAft>
            <a:buNone/>
          </a:pPr>
          <a:r>
            <a:rPr lang="en-US" sz="1400" kern="1200"/>
            <a:t>Internship domain: Artificial Intelligence</a:t>
          </a:r>
        </a:p>
      </dsp:txBody>
      <dsp:txXfrm>
        <a:off x="482545" y="2351258"/>
        <a:ext cx="4390017" cy="469793"/>
      </dsp:txXfrm>
    </dsp:sp>
    <dsp:sp modelId="{A6D71601-6C71-40BE-8FFF-CA2A7EAEEDA9}">
      <dsp:nvSpPr>
        <dsp:cNvPr id="0" name=""/>
        <dsp:cNvSpPr/>
      </dsp:nvSpPr>
      <dsp:spPr>
        <a:xfrm>
          <a:off x="0" y="2938500"/>
          <a:ext cx="4901548" cy="4175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D45DC0-C0EB-4803-A973-B899041FE027}">
      <dsp:nvSpPr>
        <dsp:cNvPr id="0" name=""/>
        <dsp:cNvSpPr/>
      </dsp:nvSpPr>
      <dsp:spPr>
        <a:xfrm>
          <a:off x="126322" y="3032458"/>
          <a:ext cx="229901" cy="229676"/>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C6B696B-544E-47CA-A944-FC7121A0F3DC}">
      <dsp:nvSpPr>
        <dsp:cNvPr id="0" name=""/>
        <dsp:cNvSpPr/>
      </dsp:nvSpPr>
      <dsp:spPr>
        <a:xfrm>
          <a:off x="482545" y="2938500"/>
          <a:ext cx="4390017" cy="469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20" tIns="49720" rIns="49720" bIns="49720" numCol="1" spcCol="1270" anchor="ctr" anchorCtr="0">
          <a:noAutofit/>
        </a:bodyPr>
        <a:lstStyle/>
        <a:p>
          <a:pPr marL="0" lvl="0" indent="0" algn="l" defTabSz="622300">
            <a:lnSpc>
              <a:spcPct val="100000"/>
            </a:lnSpc>
            <a:spcBef>
              <a:spcPct val="0"/>
            </a:spcBef>
            <a:spcAft>
              <a:spcPct val="35000"/>
            </a:spcAft>
            <a:buNone/>
          </a:pPr>
          <a:r>
            <a:rPr lang="en-US" sz="1400" kern="1200"/>
            <a:t>Project name: Mental fitness tracker</a:t>
          </a:r>
        </a:p>
      </dsp:txBody>
      <dsp:txXfrm>
        <a:off x="482545" y="2938500"/>
        <a:ext cx="4390017" cy="469793"/>
      </dsp:txXfrm>
    </dsp:sp>
    <dsp:sp modelId="{D6493F75-5417-433E-86B9-FD6212A5CDB8}">
      <dsp:nvSpPr>
        <dsp:cNvPr id="0" name=""/>
        <dsp:cNvSpPr/>
      </dsp:nvSpPr>
      <dsp:spPr>
        <a:xfrm>
          <a:off x="0" y="3525741"/>
          <a:ext cx="4901548" cy="4175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C81E50-6127-43EB-8CC5-9DD069DB3436}">
      <dsp:nvSpPr>
        <dsp:cNvPr id="0" name=""/>
        <dsp:cNvSpPr/>
      </dsp:nvSpPr>
      <dsp:spPr>
        <a:xfrm>
          <a:off x="126322" y="3619700"/>
          <a:ext cx="229901" cy="229676"/>
        </a:xfrm>
        <a:prstGeom prst="rect">
          <a:avLst/>
        </a:prstGeom>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C86432-D0B6-40E1-8FC7-8E7E171574F9}">
      <dsp:nvSpPr>
        <dsp:cNvPr id="0" name=""/>
        <dsp:cNvSpPr/>
      </dsp:nvSpPr>
      <dsp:spPr>
        <a:xfrm>
          <a:off x="482545" y="3525741"/>
          <a:ext cx="4390017" cy="469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20" tIns="49720" rIns="49720" bIns="49720" numCol="1" spcCol="1270" anchor="ctr" anchorCtr="0">
          <a:noAutofit/>
        </a:bodyPr>
        <a:lstStyle/>
        <a:p>
          <a:pPr marL="0" lvl="0" indent="0" algn="l" defTabSz="622300">
            <a:lnSpc>
              <a:spcPct val="100000"/>
            </a:lnSpc>
            <a:spcBef>
              <a:spcPct val="0"/>
            </a:spcBef>
            <a:spcAft>
              <a:spcPct val="35000"/>
            </a:spcAft>
            <a:buNone/>
          </a:pPr>
          <a:r>
            <a:rPr lang="en-US" sz="1400" kern="1200"/>
            <a:t>Duration: 12</a:t>
          </a:r>
          <a:r>
            <a:rPr lang="en-US" sz="1400" kern="1200" baseline="30000"/>
            <a:t>th</a:t>
          </a:r>
          <a:r>
            <a:rPr lang="en-US" sz="1400" kern="1200"/>
            <a:t> June 2023 – 24</a:t>
          </a:r>
          <a:r>
            <a:rPr lang="en-US" sz="1400" kern="1200" baseline="30000"/>
            <a:t>th</a:t>
          </a:r>
          <a:r>
            <a:rPr lang="en-US" sz="1400" kern="1200"/>
            <a:t> July 2023</a:t>
          </a:r>
        </a:p>
      </dsp:txBody>
      <dsp:txXfrm>
        <a:off x="482545" y="3525741"/>
        <a:ext cx="4390017" cy="4697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957EB9-7061-4C8B-A92E-F09E5EF41F86}">
      <dsp:nvSpPr>
        <dsp:cNvPr id="0" name=""/>
        <dsp:cNvSpPr/>
      </dsp:nvSpPr>
      <dsp:spPr>
        <a:xfrm>
          <a:off x="0" y="3039"/>
          <a:ext cx="7915667" cy="62891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537C8A-709B-4DFF-9142-6EFCAA1B6DA3}">
      <dsp:nvSpPr>
        <dsp:cNvPr id="0" name=""/>
        <dsp:cNvSpPr/>
      </dsp:nvSpPr>
      <dsp:spPr>
        <a:xfrm>
          <a:off x="190246" y="144545"/>
          <a:ext cx="346240" cy="3459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4CA221-570D-4BC9-8259-E80A5C0EF605}">
      <dsp:nvSpPr>
        <dsp:cNvPr id="0" name=""/>
        <dsp:cNvSpPr/>
      </dsp:nvSpPr>
      <dsp:spPr>
        <a:xfrm>
          <a:off x="726732" y="3039"/>
          <a:ext cx="7145282" cy="707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80" tIns="74880" rIns="74880" bIns="74880" numCol="1" spcCol="1270" anchor="ctr" anchorCtr="0">
          <a:noAutofit/>
        </a:bodyPr>
        <a:lstStyle/>
        <a:p>
          <a:pPr marL="0" lvl="0" indent="0" algn="l" defTabSz="622300">
            <a:lnSpc>
              <a:spcPct val="100000"/>
            </a:lnSpc>
            <a:spcBef>
              <a:spcPct val="0"/>
            </a:spcBef>
            <a:spcAft>
              <a:spcPct val="35000"/>
            </a:spcAft>
            <a:buNone/>
          </a:pPr>
          <a:r>
            <a:rPr lang="en-US" sz="1400" kern="1200"/>
            <a:t>Individuals: People who desire to monitor and advance their mental fitness are the main end users. They may use the mental fitness tracker to keep tabs on their stress levels, mood, and sleeping habits.</a:t>
          </a:r>
        </a:p>
      </dsp:txBody>
      <dsp:txXfrm>
        <a:off x="726732" y="3039"/>
        <a:ext cx="7145282" cy="707527"/>
      </dsp:txXfrm>
    </dsp:sp>
    <dsp:sp modelId="{928F0B08-4DC2-4724-B19E-D676C4D50AE1}">
      <dsp:nvSpPr>
        <dsp:cNvPr id="0" name=""/>
        <dsp:cNvSpPr/>
      </dsp:nvSpPr>
      <dsp:spPr>
        <a:xfrm>
          <a:off x="0" y="887448"/>
          <a:ext cx="7915667" cy="628913"/>
        </a:xfrm>
        <a:prstGeom prst="roundRect">
          <a:avLst>
            <a:gd name="adj" fmla="val 10000"/>
          </a:avLst>
        </a:prstGeom>
        <a:solidFill>
          <a:schemeClr val="accent5">
            <a:hueOff val="2911898"/>
            <a:satOff val="-15213"/>
            <a:lumOff val="3595"/>
            <a:alphaOff val="0"/>
          </a:schemeClr>
        </a:solidFill>
        <a:ln>
          <a:noFill/>
        </a:ln>
        <a:effectLst/>
      </dsp:spPr>
      <dsp:style>
        <a:lnRef idx="0">
          <a:scrgbClr r="0" g="0" b="0"/>
        </a:lnRef>
        <a:fillRef idx="1">
          <a:scrgbClr r="0" g="0" b="0"/>
        </a:fillRef>
        <a:effectRef idx="0">
          <a:scrgbClr r="0" g="0" b="0"/>
        </a:effectRef>
        <a:fontRef idx="minor"/>
      </dsp:style>
    </dsp:sp>
    <dsp:sp modelId="{A029D7AC-59C2-47EA-A5B0-72E09E5698A2}">
      <dsp:nvSpPr>
        <dsp:cNvPr id="0" name=""/>
        <dsp:cNvSpPr/>
      </dsp:nvSpPr>
      <dsp:spPr>
        <a:xfrm>
          <a:off x="190246" y="1028954"/>
          <a:ext cx="346240" cy="3459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DDEC47-E08E-4972-A308-FD946593C530}">
      <dsp:nvSpPr>
        <dsp:cNvPr id="0" name=""/>
        <dsp:cNvSpPr/>
      </dsp:nvSpPr>
      <dsp:spPr>
        <a:xfrm>
          <a:off x="726732" y="887448"/>
          <a:ext cx="7145282" cy="707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80" tIns="74880" rIns="74880" bIns="74880" numCol="1" spcCol="1270" anchor="ctr" anchorCtr="0">
          <a:noAutofit/>
        </a:bodyPr>
        <a:lstStyle/>
        <a:p>
          <a:pPr marL="0" lvl="0" indent="0" algn="l" defTabSz="622300">
            <a:lnSpc>
              <a:spcPct val="100000"/>
            </a:lnSpc>
            <a:spcBef>
              <a:spcPct val="0"/>
            </a:spcBef>
            <a:spcAft>
              <a:spcPct val="35000"/>
            </a:spcAft>
            <a:buNone/>
          </a:pPr>
          <a:r>
            <a:rPr lang="en-US" sz="1400" kern="1200"/>
            <a:t>Professionals in Mental Health: The mental fitness tracker may be used as an additional tool in the practice of mental health specialists like therapists, psychologists, or counsellors.</a:t>
          </a:r>
        </a:p>
      </dsp:txBody>
      <dsp:txXfrm>
        <a:off x="726732" y="887448"/>
        <a:ext cx="7145282" cy="707527"/>
      </dsp:txXfrm>
    </dsp:sp>
    <dsp:sp modelId="{88984219-4795-4335-9C83-95A2D47CABDD}">
      <dsp:nvSpPr>
        <dsp:cNvPr id="0" name=""/>
        <dsp:cNvSpPr/>
      </dsp:nvSpPr>
      <dsp:spPr>
        <a:xfrm>
          <a:off x="0" y="1771857"/>
          <a:ext cx="7915667" cy="628913"/>
        </a:xfrm>
        <a:prstGeom prst="roundRect">
          <a:avLst>
            <a:gd name="adj" fmla="val 10000"/>
          </a:avLst>
        </a:prstGeom>
        <a:solidFill>
          <a:schemeClr val="accent5">
            <a:hueOff val="5823795"/>
            <a:satOff val="-30426"/>
            <a:lumOff val="7189"/>
            <a:alphaOff val="0"/>
          </a:schemeClr>
        </a:solidFill>
        <a:ln>
          <a:noFill/>
        </a:ln>
        <a:effectLst/>
      </dsp:spPr>
      <dsp:style>
        <a:lnRef idx="0">
          <a:scrgbClr r="0" g="0" b="0"/>
        </a:lnRef>
        <a:fillRef idx="1">
          <a:scrgbClr r="0" g="0" b="0"/>
        </a:fillRef>
        <a:effectRef idx="0">
          <a:scrgbClr r="0" g="0" b="0"/>
        </a:effectRef>
        <a:fontRef idx="minor"/>
      </dsp:style>
    </dsp:sp>
    <dsp:sp modelId="{B90D593E-3AA9-42D0-A73A-D33267DD2E21}">
      <dsp:nvSpPr>
        <dsp:cNvPr id="0" name=""/>
        <dsp:cNvSpPr/>
      </dsp:nvSpPr>
      <dsp:spPr>
        <a:xfrm>
          <a:off x="190246" y="1913363"/>
          <a:ext cx="346240" cy="3459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4D7606-BD4A-4C1A-A91F-9F5DF1C19BAD}">
      <dsp:nvSpPr>
        <dsp:cNvPr id="0" name=""/>
        <dsp:cNvSpPr/>
      </dsp:nvSpPr>
      <dsp:spPr>
        <a:xfrm>
          <a:off x="726732" y="1771857"/>
          <a:ext cx="7145282" cy="707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80" tIns="74880" rIns="74880" bIns="74880" numCol="1" spcCol="1270" anchor="ctr" anchorCtr="0">
          <a:noAutofit/>
        </a:bodyPr>
        <a:lstStyle/>
        <a:p>
          <a:pPr marL="0" lvl="0" indent="0" algn="l" defTabSz="622300">
            <a:lnSpc>
              <a:spcPct val="100000"/>
            </a:lnSpc>
            <a:spcBef>
              <a:spcPct val="0"/>
            </a:spcBef>
            <a:spcAft>
              <a:spcPct val="35000"/>
            </a:spcAft>
            <a:buNone/>
          </a:pPr>
          <a:r>
            <a:rPr lang="en-US" sz="1400" kern="1200"/>
            <a:t>Corporate Wellness Programs: Employers and organizations may use the mental fitness tracker in their wellness programs to help promote mental health and wellbeing among their staff members.</a:t>
          </a:r>
        </a:p>
      </dsp:txBody>
      <dsp:txXfrm>
        <a:off x="726732" y="1771857"/>
        <a:ext cx="7145282" cy="707527"/>
      </dsp:txXfrm>
    </dsp:sp>
    <dsp:sp modelId="{CBAA1357-9461-45B5-883D-21F6184C096C}">
      <dsp:nvSpPr>
        <dsp:cNvPr id="0" name=""/>
        <dsp:cNvSpPr/>
      </dsp:nvSpPr>
      <dsp:spPr>
        <a:xfrm>
          <a:off x="0" y="2656266"/>
          <a:ext cx="7915667" cy="628913"/>
        </a:xfrm>
        <a:prstGeom prst="roundRect">
          <a:avLst>
            <a:gd name="adj" fmla="val 10000"/>
          </a:avLst>
        </a:prstGeom>
        <a:solidFill>
          <a:schemeClr val="accent5">
            <a:hueOff val="8735693"/>
            <a:satOff val="-45639"/>
            <a:lumOff val="10784"/>
            <a:alphaOff val="0"/>
          </a:schemeClr>
        </a:solidFill>
        <a:ln>
          <a:noFill/>
        </a:ln>
        <a:effectLst/>
      </dsp:spPr>
      <dsp:style>
        <a:lnRef idx="0">
          <a:scrgbClr r="0" g="0" b="0"/>
        </a:lnRef>
        <a:fillRef idx="1">
          <a:scrgbClr r="0" g="0" b="0"/>
        </a:fillRef>
        <a:effectRef idx="0">
          <a:scrgbClr r="0" g="0" b="0"/>
        </a:effectRef>
        <a:fontRef idx="minor"/>
      </dsp:style>
    </dsp:sp>
    <dsp:sp modelId="{7128F502-A7D9-40F6-AF79-F3DE854522BA}">
      <dsp:nvSpPr>
        <dsp:cNvPr id="0" name=""/>
        <dsp:cNvSpPr/>
      </dsp:nvSpPr>
      <dsp:spPr>
        <a:xfrm>
          <a:off x="190246" y="2797772"/>
          <a:ext cx="346240" cy="3459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489300-480D-4E05-B9DE-41799FF4C916}">
      <dsp:nvSpPr>
        <dsp:cNvPr id="0" name=""/>
        <dsp:cNvSpPr/>
      </dsp:nvSpPr>
      <dsp:spPr>
        <a:xfrm>
          <a:off x="726732" y="2656266"/>
          <a:ext cx="7145282" cy="707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80" tIns="74880" rIns="74880" bIns="74880" numCol="1" spcCol="1270" anchor="ctr" anchorCtr="0">
          <a:noAutofit/>
        </a:bodyPr>
        <a:lstStyle/>
        <a:p>
          <a:pPr marL="0" lvl="0" indent="0" algn="l" defTabSz="622300">
            <a:lnSpc>
              <a:spcPct val="100000"/>
            </a:lnSpc>
            <a:spcBef>
              <a:spcPct val="0"/>
            </a:spcBef>
            <a:spcAft>
              <a:spcPct val="35000"/>
            </a:spcAft>
            <a:buNone/>
          </a:pPr>
          <a:r>
            <a:rPr lang="en-US" sz="1400" kern="1200"/>
            <a:t>Researchers and Academics: The data from the mental fitness tracker may be used for research, analysis, and developments in the fields of mental health and artificial intelligence.</a:t>
          </a:r>
        </a:p>
      </dsp:txBody>
      <dsp:txXfrm>
        <a:off x="726732" y="2656266"/>
        <a:ext cx="7145282" cy="7075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7/23/23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D57F1E4F-1CFF-5643-939E-217C01CDF565}" type="slidenum">
              <a:rPr lang="en-US" smtClean="0"/>
              <a:pPr/>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37230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7/23/23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5844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7/23/23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915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7/23/23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736594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7/23/23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2143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7/23/23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93282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7/23/23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3194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7/23/23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7281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818C68F-D26B-8F47-958C-23B49CF8A634}" type="datetimeFigureOut">
              <a:rPr lang="en-US" smtClean="0"/>
              <a:pPr/>
              <a:t>7/23/23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414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7/23/23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670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7/23/23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145764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09B482E8-6E0E-1B4F-B1FD-C69DB9E858D9}" type="datetimeFigureOut">
              <a:rPr lang="en-US" smtClean="0"/>
              <a:pPr/>
              <a:t>7/23/23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D57F1E4F-1CFF-5643-939E-217C01CDF56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8869306"/>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bm.com/topics/artificial-intelligence"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hyperlink" Target="https://colab.research.google.com/drive/1RPoPjAySC6nGcEUfvmMwAN97tJFu5EP2?usp=sharin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A9E8CC-6C73-43E6-AF09-B4B1083BC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6DFF5FD-BEF9-4B06-B7C2-58C5CFC92B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C9A18D1D-88E7-41EF-892F-C99BDEEE5E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113E1A2F-E5D7-4888-BA8C-1CDDC7CE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25649A-4F9D-4D90-8F0A-433D7A1F6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974254" y="5166421"/>
            <a:ext cx="8445357" cy="883524"/>
          </a:xfrm>
        </p:spPr>
        <p:txBody>
          <a:bodyPr>
            <a:normAutofit/>
          </a:bodyPr>
          <a:lstStyle/>
          <a:p>
            <a:r>
              <a:rPr lang="en-US" sz="4800"/>
              <a:t>IBM INTERNSHIP PROJECT</a:t>
            </a:r>
          </a:p>
        </p:txBody>
      </p:sp>
      <p:sp>
        <p:nvSpPr>
          <p:cNvPr id="3" name="Subtitle 2"/>
          <p:cNvSpPr>
            <a:spLocks noGrp="1"/>
          </p:cNvSpPr>
          <p:nvPr>
            <p:ph type="subTitle" idx="1"/>
          </p:nvPr>
        </p:nvSpPr>
        <p:spPr>
          <a:xfrm>
            <a:off x="2133536" y="4752007"/>
            <a:ext cx="8286075" cy="414413"/>
          </a:xfrm>
        </p:spPr>
        <p:txBody>
          <a:bodyPr>
            <a:normAutofit/>
          </a:bodyPr>
          <a:lstStyle/>
          <a:p>
            <a:endParaRPr lang="en-US" dirty="0"/>
          </a:p>
        </p:txBody>
      </p:sp>
      <p:sp>
        <p:nvSpPr>
          <p:cNvPr id="19" name="Rectangle 18">
            <a:extLst>
              <a:ext uri="{FF2B5EF4-FFF2-40B4-BE49-F238E27FC236}">
                <a16:creationId xmlns:a16="http://schemas.microsoft.com/office/drawing/2014/main" id="{B6F31202-25B1-43E6-94C1-CDCAFFE33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purple lines&#10;&#10;Description automatically generated">
            <a:extLst>
              <a:ext uri="{FF2B5EF4-FFF2-40B4-BE49-F238E27FC236}">
                <a16:creationId xmlns:a16="http://schemas.microsoft.com/office/drawing/2014/main" id="{56CFBF21-807F-F05C-C4B6-CFA51FBB2B0D}"/>
              </a:ext>
            </a:extLst>
          </p:cNvPr>
          <p:cNvPicPr>
            <a:picLocks noChangeAspect="1"/>
          </p:cNvPicPr>
          <p:nvPr/>
        </p:nvPicPr>
        <p:blipFill rotWithShape="1">
          <a:blip r:embed="rId5"/>
          <a:srcRect t="34221" r="-1" b="10306"/>
          <a:stretch/>
        </p:blipFill>
        <p:spPr>
          <a:xfrm>
            <a:off x="1005401" y="-1"/>
            <a:ext cx="10380133" cy="4030679"/>
          </a:xfrm>
          <a:prstGeom prst="rect">
            <a:avLst/>
          </a:prstGeom>
          <a:ln>
            <a:solidFill>
              <a:schemeClr val="accent6"/>
            </a:solidFill>
          </a:ln>
        </p:spPr>
      </p:pic>
      <p:sp>
        <p:nvSpPr>
          <p:cNvPr id="21" name="Rectangle 20">
            <a:extLst>
              <a:ext uri="{FF2B5EF4-FFF2-40B4-BE49-F238E27FC236}">
                <a16:creationId xmlns:a16="http://schemas.microsoft.com/office/drawing/2014/main" id="{588507C5-B772-411D-B50E-0C075AD25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889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4738" y="808056"/>
            <a:ext cx="4986954" cy="1077229"/>
          </a:xfrm>
        </p:spPr>
        <p:txBody>
          <a:bodyPr>
            <a:normAutofit/>
          </a:bodyPr>
          <a:lstStyle/>
          <a:p>
            <a:pPr algn="l"/>
            <a:r>
              <a:rPr lang="en-US" dirty="0"/>
              <a:t>Result</a:t>
            </a:r>
            <a:endParaRPr lang="en-US"/>
          </a:p>
        </p:txBody>
      </p:sp>
      <p:sp>
        <p:nvSpPr>
          <p:cNvPr id="3" name="Content Placeholder 2"/>
          <p:cNvSpPr>
            <a:spLocks noGrp="1"/>
          </p:cNvSpPr>
          <p:nvPr>
            <p:ph idx="1"/>
          </p:nvPr>
        </p:nvSpPr>
        <p:spPr>
          <a:xfrm>
            <a:off x="1974739" y="2052116"/>
            <a:ext cx="4901548" cy="3997828"/>
          </a:xfrm>
        </p:spPr>
        <p:txBody>
          <a:bodyPr>
            <a:normAutofit/>
          </a:bodyPr>
          <a:lstStyle/>
          <a:p>
            <a:r>
              <a:rPr lang="en-US" sz="1800"/>
              <a:t>With the help of an artificial intelligence algorithm, we can forecast a person's level of mental health. To train, the information gathered from the populace is sent. Bipolar disorder, schizophrenia, eating problems, anxiety, drug use, depression, and alcoholism The Artificial Intelligence Algorithm predicts the kind of diseases from the condition of mental health, and these are some diseases caused by mental stress.</a:t>
            </a:r>
          </a:p>
        </p:txBody>
      </p:sp>
      <p:pic>
        <p:nvPicPr>
          <p:cNvPr id="4" name="Picture 3" descr="Artificial Intelligence &amp; &lt;strong&gt;AI&lt;/strong&gt; &amp; Machine Learning | PLEASE CRE… | Flickr"/>
          <p:cNvPicPr>
            <a:picLocks noChangeAspect="1"/>
          </p:cNvPicPr>
          <p:nvPr/>
        </p:nvPicPr>
        <p:blipFill rotWithShape="1">
          <a:blip r:embed="rId3">
            <a:extLst>
              <a:ext uri="{28A0092B-C50C-407E-A947-70E740481C1C}">
                <a14:useLocalDpi xmlns:a14="http://schemas.microsoft.com/office/drawing/2010/main" val="0"/>
              </a:ext>
            </a:extLst>
          </a:blip>
          <a:srcRect l="39043" r="6631"/>
          <a:stretch/>
        </p:blipFill>
        <p:spPr>
          <a:xfrm>
            <a:off x="7534656" y="227"/>
            <a:ext cx="4657039" cy="6858000"/>
          </a:xfrm>
          <a:prstGeom prst="rect">
            <a:avLst/>
          </a:prstGeom>
        </p:spPr>
      </p:pic>
    </p:spTree>
    <p:extLst>
      <p:ext uri="{BB962C8B-B14F-4D97-AF65-F5344CB8AC3E}">
        <p14:creationId xmlns:p14="http://schemas.microsoft.com/office/powerpoint/2010/main" val="1900593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4738" y="808056"/>
            <a:ext cx="4986954" cy="1077229"/>
          </a:xfrm>
        </p:spPr>
        <p:txBody>
          <a:bodyPr>
            <a:normAutofit/>
          </a:bodyPr>
          <a:lstStyle/>
          <a:p>
            <a:pPr algn="l"/>
            <a:r>
              <a:rPr lang="en-US" dirty="0"/>
              <a:t>Links</a:t>
            </a:r>
            <a:endParaRPr lang="en-US"/>
          </a:p>
        </p:txBody>
      </p:sp>
      <p:sp>
        <p:nvSpPr>
          <p:cNvPr id="3" name="Content Placeholder 2"/>
          <p:cNvSpPr>
            <a:spLocks noGrp="1"/>
          </p:cNvSpPr>
          <p:nvPr>
            <p:ph idx="1"/>
          </p:nvPr>
        </p:nvSpPr>
        <p:spPr>
          <a:xfrm>
            <a:off x="1974739" y="2208810"/>
            <a:ext cx="4901548" cy="3841134"/>
          </a:xfrm>
        </p:spPr>
        <p:txBody>
          <a:bodyPr>
            <a:normAutofit/>
          </a:bodyPr>
          <a:lstStyle/>
          <a:p>
            <a:r>
              <a:rPr lang="en-US" sz="1800" dirty="0"/>
              <a:t>About AI: </a:t>
            </a:r>
            <a:r>
              <a:rPr lang="en-US" sz="1800" spc="-40" dirty="0">
                <a:hlinkClick r:id="rId3"/>
              </a:rPr>
              <a:t>https://www.ibm.com/topics/artificial-</a:t>
            </a:r>
            <a:r>
              <a:rPr lang="en-US" sz="1800" spc="-10" dirty="0">
                <a:hlinkClick r:id="rId3"/>
              </a:rPr>
              <a:t>intelligence</a:t>
            </a:r>
          </a:p>
          <a:p>
            <a:r>
              <a:rPr lang="en-US" sz="1800" dirty="0"/>
              <a:t>Google </a:t>
            </a:r>
            <a:r>
              <a:rPr lang="en-US" sz="1800" dirty="0" err="1"/>
              <a:t>colab</a:t>
            </a:r>
            <a:r>
              <a:rPr lang="en-US" sz="1800" dirty="0"/>
              <a:t> : </a:t>
            </a:r>
            <a:r>
              <a:rPr lang="en-US" sz="1800" dirty="0">
                <a:hlinkClick r:id="rId4"/>
              </a:rPr>
              <a:t>https://colab.research.google.com/drive/1RPoPjAySC6nGcEUfvmMwAN97tJFu5EP2?usp=sharing</a:t>
            </a:r>
            <a:endParaRPr lang="en-US" sz="1800" dirty="0"/>
          </a:p>
          <a:p>
            <a:r>
              <a:rPr lang="en-US" sz="1800" dirty="0" err="1"/>
              <a:t>Github</a:t>
            </a:r>
            <a:r>
              <a:rPr lang="en-US" sz="1800" dirty="0"/>
              <a:t> link: https://</a:t>
            </a:r>
            <a:r>
              <a:rPr lang="en-US" sz="1800" dirty="0" err="1"/>
              <a:t>github.com</a:t>
            </a:r>
            <a:r>
              <a:rPr lang="en-US" sz="1800" dirty="0"/>
              <a:t>/Ujjwal16y/AI-Mental-fitness-</a:t>
            </a:r>
            <a:r>
              <a:rPr lang="en-US" sz="1800" dirty="0" err="1"/>
              <a:t>tracker.git</a:t>
            </a:r>
            <a:endParaRPr lang="en-US" sz="1800" dirty="0"/>
          </a:p>
        </p:txBody>
      </p:sp>
      <p:pic>
        <p:nvPicPr>
          <p:cNvPr id="5" name="Picture 4" descr="Sample being pipetted into a petri dish">
            <a:extLst>
              <a:ext uri="{FF2B5EF4-FFF2-40B4-BE49-F238E27FC236}">
                <a16:creationId xmlns:a16="http://schemas.microsoft.com/office/drawing/2014/main" id="{1F634EFD-5B11-BBEB-037C-2BD8535BDBC4}"/>
              </a:ext>
            </a:extLst>
          </p:cNvPr>
          <p:cNvPicPr>
            <a:picLocks noChangeAspect="1"/>
          </p:cNvPicPr>
          <p:nvPr/>
        </p:nvPicPr>
        <p:blipFill rotWithShape="1">
          <a:blip r:embed="rId5"/>
          <a:srcRect l="43397" r="5842" b="-2"/>
          <a:stretch/>
        </p:blipFill>
        <p:spPr>
          <a:xfrm>
            <a:off x="7534656" y="227"/>
            <a:ext cx="4657039" cy="6858000"/>
          </a:xfrm>
          <a:prstGeom prst="rect">
            <a:avLst/>
          </a:prstGeom>
        </p:spPr>
      </p:pic>
    </p:spTree>
    <p:extLst>
      <p:ext uri="{BB962C8B-B14F-4D97-AF65-F5344CB8AC3E}">
        <p14:creationId xmlns:p14="http://schemas.microsoft.com/office/powerpoint/2010/main" val="1913961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2" name="Rectangle 21">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26" name="Freeform: Shape 25">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27">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30" name="Rectangle 29">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Freeform: Shape 31">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Oval 3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93167" y="2590984"/>
            <a:ext cx="7369642" cy="3608480"/>
          </a:xfrm>
        </p:spPr>
        <p:txBody>
          <a:bodyPr vert="horz" lIns="91440" tIns="45720" rIns="91440" bIns="45720" rtlCol="0" anchor="t">
            <a:normAutofit/>
          </a:bodyPr>
          <a:lstStyle/>
          <a:p>
            <a:pPr algn="l"/>
            <a:r>
              <a:rPr lang="en-US" sz="8000"/>
              <a:t>THANK YOU</a:t>
            </a:r>
          </a:p>
        </p:txBody>
      </p:sp>
      <p:sp>
        <p:nvSpPr>
          <p:cNvPr id="3" name="Text Placeholder 2"/>
          <p:cNvSpPr>
            <a:spLocks noGrp="1"/>
          </p:cNvSpPr>
          <p:nvPr>
            <p:ph type="body" idx="1"/>
          </p:nvPr>
        </p:nvSpPr>
        <p:spPr>
          <a:xfrm>
            <a:off x="2193168" y="1079212"/>
            <a:ext cx="6437630" cy="1335503"/>
          </a:xfrm>
        </p:spPr>
        <p:txBody>
          <a:bodyPr vert="horz" lIns="91440" tIns="0" rIns="91440" bIns="45720" rtlCol="0" anchor="b">
            <a:normAutofit/>
          </a:bodyPr>
          <a:lstStyle/>
          <a:p>
            <a:pPr algn="l"/>
            <a:endParaRPr lang="en-US" sz="2800"/>
          </a:p>
        </p:txBody>
      </p:sp>
    </p:spTree>
    <p:extLst>
      <p:ext uri="{BB962C8B-B14F-4D97-AF65-F5344CB8AC3E}">
        <p14:creationId xmlns:p14="http://schemas.microsoft.com/office/powerpoint/2010/main" val="322987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4738" y="808056"/>
            <a:ext cx="4986954" cy="1077229"/>
          </a:xfrm>
        </p:spPr>
        <p:txBody>
          <a:bodyPr>
            <a:normAutofit/>
          </a:bodyPr>
          <a:lstStyle/>
          <a:p>
            <a:pPr algn="l"/>
            <a:r>
              <a:rPr lang="en-US"/>
              <a:t>Student details</a:t>
            </a:r>
          </a:p>
        </p:txBody>
      </p:sp>
      <p:graphicFrame>
        <p:nvGraphicFramePr>
          <p:cNvPr id="21" name="Content Placeholder 2">
            <a:extLst>
              <a:ext uri="{FF2B5EF4-FFF2-40B4-BE49-F238E27FC236}">
                <a16:creationId xmlns:a16="http://schemas.microsoft.com/office/drawing/2014/main" id="{6156ECE2-7625-E9D7-30FD-710AA841BB27}"/>
              </a:ext>
            </a:extLst>
          </p:cNvPr>
          <p:cNvGraphicFramePr>
            <a:graphicFrameLocks noGrp="1"/>
          </p:cNvGraphicFramePr>
          <p:nvPr>
            <p:ph idx="1"/>
            <p:extLst>
              <p:ext uri="{D42A27DB-BD31-4B8C-83A1-F6EECF244321}">
                <p14:modId xmlns:p14="http://schemas.microsoft.com/office/powerpoint/2010/main" val="1508248348"/>
              </p:ext>
            </p:extLst>
          </p:nvPr>
        </p:nvGraphicFramePr>
        <p:xfrm>
          <a:off x="1974739" y="2052116"/>
          <a:ext cx="4901548" cy="3997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A person with a mustache and beard&#10;&#10;Description automatically generated">
            <a:extLst>
              <a:ext uri="{FF2B5EF4-FFF2-40B4-BE49-F238E27FC236}">
                <a16:creationId xmlns:a16="http://schemas.microsoft.com/office/drawing/2014/main" id="{09060816-E547-0A86-B714-82A738BE57BA}"/>
              </a:ext>
            </a:extLst>
          </p:cNvPr>
          <p:cNvPicPr>
            <a:picLocks noChangeAspect="1"/>
          </p:cNvPicPr>
          <p:nvPr/>
        </p:nvPicPr>
        <p:blipFill>
          <a:blip r:embed="rId8"/>
          <a:stretch>
            <a:fillRect/>
          </a:stretch>
        </p:blipFill>
        <p:spPr>
          <a:xfrm>
            <a:off x="7603066" y="2509391"/>
            <a:ext cx="2792402" cy="3083278"/>
          </a:xfrm>
          <a:prstGeom prst="rect">
            <a:avLst/>
          </a:prstGeom>
        </p:spPr>
      </p:pic>
    </p:spTree>
    <p:extLst>
      <p:ext uri="{BB962C8B-B14F-4D97-AF65-F5344CB8AC3E}">
        <p14:creationId xmlns:p14="http://schemas.microsoft.com/office/powerpoint/2010/main" val="302376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4738" y="808056"/>
            <a:ext cx="4986954" cy="1077229"/>
          </a:xfrm>
        </p:spPr>
        <p:txBody>
          <a:bodyPr>
            <a:normAutofit/>
          </a:bodyPr>
          <a:lstStyle/>
          <a:p>
            <a:pPr algn="l"/>
            <a:r>
              <a:rPr lang="en-US" dirty="0"/>
              <a:t>Problem statement</a:t>
            </a:r>
          </a:p>
        </p:txBody>
      </p:sp>
      <p:sp>
        <p:nvSpPr>
          <p:cNvPr id="3" name="Content Placeholder 2"/>
          <p:cNvSpPr>
            <a:spLocks noGrp="1"/>
          </p:cNvSpPr>
          <p:nvPr>
            <p:ph idx="1"/>
          </p:nvPr>
        </p:nvSpPr>
        <p:spPr>
          <a:xfrm>
            <a:off x="1974739" y="2052116"/>
            <a:ext cx="4901548" cy="3997828"/>
          </a:xfrm>
        </p:spPr>
        <p:txBody>
          <a:bodyPr>
            <a:normAutofit/>
          </a:bodyPr>
          <a:lstStyle/>
          <a:p>
            <a:r>
              <a:rPr lang="en-US" sz="1800"/>
              <a:t>Create a mental fitness tracker powered by AI that keeps track of and evaluates users' psychological health. The tracker seeks to provide users the tools they need to build resilience, manage stress, and promote overall mental health.</a:t>
            </a:r>
          </a:p>
        </p:txBody>
      </p:sp>
      <p:pic>
        <p:nvPicPr>
          <p:cNvPr id="5" name="Picture 4" descr="3D spheres connected with a red line">
            <a:extLst>
              <a:ext uri="{FF2B5EF4-FFF2-40B4-BE49-F238E27FC236}">
                <a16:creationId xmlns:a16="http://schemas.microsoft.com/office/drawing/2014/main" id="{9C717223-6AA9-92F9-01AB-F154D6DDEB94}"/>
              </a:ext>
            </a:extLst>
          </p:cNvPr>
          <p:cNvPicPr>
            <a:picLocks noChangeAspect="1"/>
          </p:cNvPicPr>
          <p:nvPr/>
        </p:nvPicPr>
        <p:blipFill rotWithShape="1">
          <a:blip r:embed="rId3"/>
          <a:srcRect l="27478" r="21592"/>
          <a:stretch/>
        </p:blipFill>
        <p:spPr>
          <a:xfrm>
            <a:off x="7534656" y="227"/>
            <a:ext cx="4657039" cy="6858000"/>
          </a:xfrm>
          <a:prstGeom prst="rect">
            <a:avLst/>
          </a:prstGeom>
        </p:spPr>
      </p:pic>
    </p:spTree>
    <p:extLst>
      <p:ext uri="{BB962C8B-B14F-4D97-AF65-F5344CB8AC3E}">
        <p14:creationId xmlns:p14="http://schemas.microsoft.com/office/powerpoint/2010/main" val="2984067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48117" y="808056"/>
            <a:ext cx="3024722" cy="1249344"/>
          </a:xfrm>
        </p:spPr>
        <p:txBody>
          <a:bodyPr>
            <a:normAutofit/>
          </a:bodyPr>
          <a:lstStyle/>
          <a:p>
            <a:pPr algn="l"/>
            <a:r>
              <a:rPr lang="en-US" sz="2800"/>
              <a:t>Agenda</a:t>
            </a:r>
          </a:p>
        </p:txBody>
      </p:sp>
      <p:sp>
        <p:nvSpPr>
          <p:cNvPr id="3" name="Content Placeholder 2"/>
          <p:cNvSpPr>
            <a:spLocks noGrp="1"/>
          </p:cNvSpPr>
          <p:nvPr>
            <p:ph idx="1"/>
          </p:nvPr>
        </p:nvSpPr>
        <p:spPr>
          <a:xfrm>
            <a:off x="7560104" y="2200275"/>
            <a:ext cx="3012735" cy="3849669"/>
          </a:xfrm>
        </p:spPr>
        <p:txBody>
          <a:bodyPr>
            <a:normAutofit/>
          </a:bodyPr>
          <a:lstStyle/>
          <a:p>
            <a:r>
              <a:rPr lang="en-US" sz="1600"/>
              <a:t>When creating an algorithm Collecting the data first, cleaning it up, preprocessing it, encoding it, and separating it into test and training data Using a data set to train the algorithms, testing them with machine learning tools like decision trees and KNN algorithms, and comparing the results.</a:t>
            </a:r>
          </a:p>
        </p:txBody>
      </p:sp>
      <p:pic>
        <p:nvPicPr>
          <p:cNvPr id="5" name="Picture 4" descr="Computer script on a screen">
            <a:extLst>
              <a:ext uri="{FF2B5EF4-FFF2-40B4-BE49-F238E27FC236}">
                <a16:creationId xmlns:a16="http://schemas.microsoft.com/office/drawing/2014/main" id="{BD839D10-BBA8-E8EC-E881-0F3691F3FCE0}"/>
              </a:ext>
            </a:extLst>
          </p:cNvPr>
          <p:cNvPicPr>
            <a:picLocks noChangeAspect="1"/>
          </p:cNvPicPr>
          <p:nvPr/>
        </p:nvPicPr>
        <p:blipFill rotWithShape="1">
          <a:blip r:embed="rId3"/>
          <a:srcRect l="3007" r="42780" b="-2"/>
          <a:stretch/>
        </p:blipFill>
        <p:spPr>
          <a:xfrm>
            <a:off x="1005401" y="227"/>
            <a:ext cx="5569814" cy="6858000"/>
          </a:xfrm>
          <a:prstGeom prst="rect">
            <a:avLst/>
          </a:prstGeom>
          <a:ln w="12700">
            <a:solidFill>
              <a:schemeClr val="tx1"/>
            </a:solidFill>
          </a:ln>
        </p:spPr>
      </p:pic>
    </p:spTree>
    <p:extLst>
      <p:ext uri="{BB962C8B-B14F-4D97-AF65-F5344CB8AC3E}">
        <p14:creationId xmlns:p14="http://schemas.microsoft.com/office/powerpoint/2010/main" val="691816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18412" y="1201723"/>
            <a:ext cx="3133750" cy="4454554"/>
          </a:xfrm>
        </p:spPr>
        <p:txBody>
          <a:bodyPr anchor="ctr">
            <a:normAutofit/>
          </a:bodyPr>
          <a:lstStyle/>
          <a:p>
            <a:r>
              <a:rPr lang="en-US" sz="3600"/>
              <a:t>Overview of the project</a:t>
            </a:r>
          </a:p>
        </p:txBody>
      </p:sp>
      <p:sp>
        <p:nvSpPr>
          <p:cNvPr id="3" name="Content Placeholder 2"/>
          <p:cNvSpPr>
            <a:spLocks noGrp="1"/>
          </p:cNvSpPr>
          <p:nvPr>
            <p:ph idx="1"/>
          </p:nvPr>
        </p:nvSpPr>
        <p:spPr>
          <a:xfrm>
            <a:off x="5454363" y="1201723"/>
            <a:ext cx="5329250" cy="4454554"/>
          </a:xfrm>
        </p:spPr>
        <p:txBody>
          <a:bodyPr anchor="ctr">
            <a:normAutofit/>
          </a:bodyPr>
          <a:lstStyle/>
          <a:p>
            <a:r>
              <a:rPr lang="en-US" sz="1800"/>
              <a:t>A tool that could track a person's mental fitness over time would be an artificial intelligence-powered mental fitness tracker.</a:t>
            </a:r>
          </a:p>
          <a:p>
            <a:r>
              <a:rPr lang="en-US" sz="1800"/>
              <a:t>It might analyze a person's behavior and look for patterns that might point to changes in their mental state using algorithms like decision trees and k-nearest neighbors. By offering insights into behavior and making recommendations for methods to enhance mental wellbeing, the gadget may be utilized to assist people in managing their mental health.</a:t>
            </a:r>
          </a:p>
        </p:txBody>
      </p:sp>
    </p:spTree>
    <p:extLst>
      <p:ext uri="{BB962C8B-B14F-4D97-AF65-F5344CB8AC3E}">
        <p14:creationId xmlns:p14="http://schemas.microsoft.com/office/powerpoint/2010/main" val="3444604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59CD79B-13FF-4DE6-AF06-77B560C62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02D77BF-B8EB-4AFE-AC21-08C836EF16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p:cNvSpPr>
            <a:spLocks noGrp="1"/>
          </p:cNvSpPr>
          <p:nvPr>
            <p:ph type="title"/>
          </p:nvPr>
        </p:nvSpPr>
        <p:spPr>
          <a:xfrm>
            <a:off x="2611808" y="808056"/>
            <a:ext cx="7958331" cy="1077229"/>
          </a:xfrm>
        </p:spPr>
        <p:txBody>
          <a:bodyPr>
            <a:normAutofit/>
          </a:bodyPr>
          <a:lstStyle/>
          <a:p>
            <a:pPr algn="l"/>
            <a:r>
              <a:rPr lang="en-US"/>
              <a:t>Target users</a:t>
            </a:r>
          </a:p>
        </p:txBody>
      </p:sp>
      <p:graphicFrame>
        <p:nvGraphicFramePr>
          <p:cNvPr id="7" name="Content Placeholder 2">
            <a:extLst>
              <a:ext uri="{FF2B5EF4-FFF2-40B4-BE49-F238E27FC236}">
                <a16:creationId xmlns:a16="http://schemas.microsoft.com/office/drawing/2014/main" id="{5DC795A2-6E45-2D17-ACDC-55659D75A865}"/>
              </a:ext>
            </a:extLst>
          </p:cNvPr>
          <p:cNvGraphicFramePr>
            <a:graphicFrameLocks noGrp="1"/>
          </p:cNvGraphicFramePr>
          <p:nvPr>
            <p:ph idx="1"/>
            <p:extLst>
              <p:ext uri="{D42A27DB-BD31-4B8C-83A1-F6EECF244321}">
                <p14:modId xmlns:p14="http://schemas.microsoft.com/office/powerpoint/2010/main" val="4074358704"/>
              </p:ext>
            </p:extLst>
          </p:nvPr>
        </p:nvGraphicFramePr>
        <p:xfrm>
          <a:off x="2611807" y="2367883"/>
          <a:ext cx="7915667" cy="33668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714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64444" y="808056"/>
            <a:ext cx="3319381" cy="1077229"/>
          </a:xfrm>
        </p:spPr>
        <p:txBody>
          <a:bodyPr>
            <a:normAutofit/>
          </a:bodyPr>
          <a:lstStyle/>
          <a:p>
            <a:pPr algn="l"/>
            <a:r>
              <a:rPr lang="en-US" dirty="0"/>
              <a:t>Solution</a:t>
            </a:r>
            <a:endParaRPr lang="en-US"/>
          </a:p>
        </p:txBody>
      </p:sp>
      <p:sp>
        <p:nvSpPr>
          <p:cNvPr id="3" name="Content Placeholder 2"/>
          <p:cNvSpPr>
            <a:spLocks noGrp="1"/>
          </p:cNvSpPr>
          <p:nvPr>
            <p:ph idx="1"/>
          </p:nvPr>
        </p:nvSpPr>
        <p:spPr>
          <a:xfrm>
            <a:off x="1964444" y="2052116"/>
            <a:ext cx="3319381" cy="3997828"/>
          </a:xfrm>
        </p:spPr>
        <p:txBody>
          <a:bodyPr>
            <a:normAutofit/>
          </a:bodyPr>
          <a:lstStyle/>
          <a:p>
            <a:pPr marL="12700" marR="5080">
              <a:lnSpc>
                <a:spcPct val="110000"/>
              </a:lnSpc>
              <a:spcBef>
                <a:spcPts val="95"/>
              </a:spcBef>
            </a:pPr>
            <a:r>
              <a:rPr lang="en-US" sz="1200" spc="-10">
                <a:latin typeface="Franklin Gothic Medium"/>
                <a:cs typeface="Franklin Gothic Medium"/>
              </a:rPr>
              <a:t>Solution:</a:t>
            </a:r>
            <a:r>
              <a:rPr lang="en-US" sz="1200" spc="-75">
                <a:latin typeface="Franklin Gothic Medium"/>
                <a:cs typeface="Franklin Gothic Medium"/>
              </a:rPr>
              <a:t> </a:t>
            </a:r>
            <a:r>
              <a:rPr lang="en-US" sz="1200">
                <a:latin typeface="Franklin Gothic Medium"/>
                <a:cs typeface="Franklin Gothic Medium"/>
              </a:rPr>
              <a:t>Mental</a:t>
            </a:r>
            <a:r>
              <a:rPr lang="en-US" sz="1200" spc="-75">
                <a:latin typeface="Franklin Gothic Medium"/>
                <a:cs typeface="Franklin Gothic Medium"/>
              </a:rPr>
              <a:t> </a:t>
            </a:r>
            <a:r>
              <a:rPr lang="en-US" sz="1200">
                <a:latin typeface="Franklin Gothic Medium"/>
                <a:cs typeface="Franklin Gothic Medium"/>
              </a:rPr>
              <a:t>Fitness</a:t>
            </a:r>
            <a:r>
              <a:rPr lang="en-US" sz="1200" spc="-80">
                <a:latin typeface="Franklin Gothic Medium"/>
                <a:cs typeface="Franklin Gothic Medium"/>
              </a:rPr>
              <a:t> </a:t>
            </a:r>
            <a:r>
              <a:rPr lang="en-US" sz="1200" spc="-30">
                <a:latin typeface="Franklin Gothic Medium"/>
                <a:cs typeface="Franklin Gothic Medium"/>
              </a:rPr>
              <a:t>Tracker</a:t>
            </a:r>
            <a:r>
              <a:rPr lang="en-US" sz="1200" spc="-80">
                <a:latin typeface="Franklin Gothic Medium"/>
                <a:cs typeface="Franklin Gothic Medium"/>
              </a:rPr>
              <a:t> </a:t>
            </a:r>
            <a:r>
              <a:rPr lang="en-US" sz="1200">
                <a:latin typeface="Franklin Gothic Medium"/>
                <a:cs typeface="Franklin Gothic Medium"/>
              </a:rPr>
              <a:t>Using</a:t>
            </a:r>
            <a:r>
              <a:rPr lang="en-US" sz="1200" spc="-70">
                <a:latin typeface="Franklin Gothic Medium"/>
                <a:cs typeface="Franklin Gothic Medium"/>
              </a:rPr>
              <a:t> </a:t>
            </a:r>
            <a:r>
              <a:rPr lang="en-US" sz="1200" spc="-20">
                <a:latin typeface="Franklin Gothic Medium"/>
                <a:cs typeface="Franklin Gothic Medium"/>
              </a:rPr>
              <a:t>Artificial </a:t>
            </a:r>
            <a:r>
              <a:rPr lang="en-US" sz="1200" spc="-10">
                <a:latin typeface="Franklin Gothic Medium"/>
                <a:cs typeface="Franklin Gothic Medium"/>
              </a:rPr>
              <a:t>Intelligence</a:t>
            </a:r>
            <a:endParaRPr lang="en-US" sz="1200">
              <a:latin typeface="Franklin Gothic Medium"/>
              <a:cs typeface="Franklin Gothic Medium"/>
            </a:endParaRPr>
          </a:p>
          <a:p>
            <a:pPr>
              <a:lnSpc>
                <a:spcPct val="110000"/>
              </a:lnSpc>
              <a:spcBef>
                <a:spcPts val="20"/>
              </a:spcBef>
            </a:pPr>
            <a:endParaRPr lang="en-US" sz="1200">
              <a:latin typeface="Franklin Gothic Medium"/>
              <a:cs typeface="Franklin Gothic Medium"/>
            </a:endParaRPr>
          </a:p>
          <a:p>
            <a:pPr marL="12700">
              <a:lnSpc>
                <a:spcPct val="110000"/>
              </a:lnSpc>
              <a:spcBef>
                <a:spcPts val="5"/>
              </a:spcBef>
            </a:pPr>
            <a:r>
              <a:rPr lang="en-US" sz="1200" spc="-10">
                <a:latin typeface="Franklin Gothic Medium"/>
                <a:cs typeface="Franklin Gothic Medium"/>
              </a:rPr>
              <a:t>Value</a:t>
            </a:r>
            <a:r>
              <a:rPr lang="en-US" sz="1200" spc="-100">
                <a:latin typeface="Franklin Gothic Medium"/>
                <a:cs typeface="Franklin Gothic Medium"/>
              </a:rPr>
              <a:t> </a:t>
            </a:r>
            <a:r>
              <a:rPr lang="en-US" sz="1200" spc="-10">
                <a:latin typeface="Franklin Gothic Medium"/>
                <a:cs typeface="Franklin Gothic Medium"/>
              </a:rPr>
              <a:t>Proposition:</a:t>
            </a:r>
            <a:endParaRPr lang="en-US" sz="1200">
              <a:latin typeface="Franklin Gothic Medium"/>
              <a:cs typeface="Franklin Gothic Medium"/>
            </a:endParaRPr>
          </a:p>
          <a:p>
            <a:pPr marL="354965" indent="-342265">
              <a:lnSpc>
                <a:spcPct val="110000"/>
              </a:lnSpc>
              <a:buAutoNum type="arabicPeriod"/>
              <a:tabLst>
                <a:tab pos="354965" algn="l"/>
                <a:tab pos="355600" algn="l"/>
              </a:tabLst>
            </a:pPr>
            <a:r>
              <a:rPr lang="en-US" sz="1200" spc="-20">
                <a:latin typeface="Franklin Gothic Medium"/>
                <a:cs typeface="Franklin Gothic Medium"/>
              </a:rPr>
              <a:t>Personalized</a:t>
            </a:r>
            <a:r>
              <a:rPr lang="en-US" sz="1200" spc="-25">
                <a:latin typeface="Franklin Gothic Medium"/>
                <a:cs typeface="Franklin Gothic Medium"/>
              </a:rPr>
              <a:t> </a:t>
            </a:r>
            <a:r>
              <a:rPr lang="en-US" sz="1200" spc="-10">
                <a:latin typeface="Franklin Gothic Medium"/>
                <a:cs typeface="Franklin Gothic Medium"/>
              </a:rPr>
              <a:t>Insights</a:t>
            </a:r>
            <a:endParaRPr lang="en-US" sz="1200">
              <a:latin typeface="Franklin Gothic Medium"/>
              <a:cs typeface="Franklin Gothic Medium"/>
            </a:endParaRPr>
          </a:p>
          <a:p>
            <a:pPr marL="354965" indent="-342265">
              <a:lnSpc>
                <a:spcPct val="110000"/>
              </a:lnSpc>
              <a:buAutoNum type="arabicPeriod"/>
              <a:tabLst>
                <a:tab pos="354965" algn="l"/>
                <a:tab pos="355600" algn="l"/>
              </a:tabLst>
            </a:pPr>
            <a:r>
              <a:rPr lang="en-US" sz="1200">
                <a:latin typeface="Franklin Gothic Medium"/>
                <a:cs typeface="Franklin Gothic Medium"/>
              </a:rPr>
              <a:t>Early</a:t>
            </a:r>
            <a:r>
              <a:rPr lang="en-US" sz="1200" spc="-60">
                <a:latin typeface="Franklin Gothic Medium"/>
                <a:cs typeface="Franklin Gothic Medium"/>
              </a:rPr>
              <a:t> </a:t>
            </a:r>
            <a:r>
              <a:rPr lang="en-US" sz="1200" spc="-20">
                <a:latin typeface="Franklin Gothic Medium"/>
                <a:cs typeface="Franklin Gothic Medium"/>
              </a:rPr>
              <a:t>Detection</a:t>
            </a:r>
            <a:r>
              <a:rPr lang="en-US" sz="1200" spc="-50">
                <a:latin typeface="Franklin Gothic Medium"/>
                <a:cs typeface="Franklin Gothic Medium"/>
              </a:rPr>
              <a:t> </a:t>
            </a:r>
            <a:r>
              <a:rPr lang="en-US" sz="1200">
                <a:latin typeface="Franklin Gothic Medium"/>
                <a:cs typeface="Franklin Gothic Medium"/>
              </a:rPr>
              <a:t>and</a:t>
            </a:r>
            <a:r>
              <a:rPr lang="en-US" sz="1200" spc="-60">
                <a:latin typeface="Franklin Gothic Medium"/>
                <a:cs typeface="Franklin Gothic Medium"/>
              </a:rPr>
              <a:t> </a:t>
            </a:r>
            <a:r>
              <a:rPr lang="en-US" sz="1200" spc="-10">
                <a:latin typeface="Franklin Gothic Medium"/>
                <a:cs typeface="Franklin Gothic Medium"/>
              </a:rPr>
              <a:t>Prevention</a:t>
            </a:r>
            <a:endParaRPr lang="en-US" sz="1200">
              <a:latin typeface="Franklin Gothic Medium"/>
              <a:cs typeface="Franklin Gothic Medium"/>
            </a:endParaRPr>
          </a:p>
          <a:p>
            <a:pPr marL="354965" indent="-342265">
              <a:lnSpc>
                <a:spcPct val="110000"/>
              </a:lnSpc>
              <a:buAutoNum type="arabicPeriod"/>
              <a:tabLst>
                <a:tab pos="354965" algn="l"/>
                <a:tab pos="355600" algn="l"/>
              </a:tabLst>
            </a:pPr>
            <a:r>
              <a:rPr lang="en-US" sz="1200">
                <a:latin typeface="Franklin Gothic Medium"/>
                <a:cs typeface="Franklin Gothic Medium"/>
              </a:rPr>
              <a:t>Goal</a:t>
            </a:r>
            <a:r>
              <a:rPr lang="en-US" sz="1200" spc="-50">
                <a:latin typeface="Franklin Gothic Medium"/>
                <a:cs typeface="Franklin Gothic Medium"/>
              </a:rPr>
              <a:t> </a:t>
            </a:r>
            <a:r>
              <a:rPr lang="en-US" sz="1200" spc="-20">
                <a:latin typeface="Franklin Gothic Medium"/>
                <a:cs typeface="Franklin Gothic Medium"/>
              </a:rPr>
              <a:t>Setting</a:t>
            </a:r>
            <a:r>
              <a:rPr lang="en-US" sz="1200" spc="-50">
                <a:latin typeface="Franklin Gothic Medium"/>
                <a:cs typeface="Franklin Gothic Medium"/>
              </a:rPr>
              <a:t> </a:t>
            </a:r>
            <a:r>
              <a:rPr lang="en-US" sz="1200">
                <a:latin typeface="Franklin Gothic Medium"/>
                <a:cs typeface="Franklin Gothic Medium"/>
              </a:rPr>
              <a:t>and</a:t>
            </a:r>
            <a:r>
              <a:rPr lang="en-US" sz="1200" spc="-55">
                <a:latin typeface="Franklin Gothic Medium"/>
                <a:cs typeface="Franklin Gothic Medium"/>
              </a:rPr>
              <a:t> </a:t>
            </a:r>
            <a:r>
              <a:rPr lang="en-US" sz="1200" spc="-20">
                <a:latin typeface="Franklin Gothic Medium"/>
                <a:cs typeface="Franklin Gothic Medium"/>
              </a:rPr>
              <a:t>Progress</a:t>
            </a:r>
            <a:r>
              <a:rPr lang="en-US" sz="1200" spc="-55">
                <a:latin typeface="Franklin Gothic Medium"/>
                <a:cs typeface="Franklin Gothic Medium"/>
              </a:rPr>
              <a:t> </a:t>
            </a:r>
            <a:r>
              <a:rPr lang="en-US" sz="1200" spc="-10">
                <a:latin typeface="Franklin Gothic Medium"/>
                <a:cs typeface="Franklin Gothic Medium"/>
              </a:rPr>
              <a:t>Tracking</a:t>
            </a:r>
            <a:endParaRPr lang="en-US" sz="1200">
              <a:latin typeface="Franklin Gothic Medium"/>
              <a:cs typeface="Franklin Gothic Medium"/>
            </a:endParaRPr>
          </a:p>
          <a:p>
            <a:pPr marL="354965" indent="-342265">
              <a:lnSpc>
                <a:spcPct val="110000"/>
              </a:lnSpc>
              <a:buAutoNum type="arabicPeriod"/>
              <a:tabLst>
                <a:tab pos="354965" algn="l"/>
                <a:tab pos="355600" algn="l"/>
              </a:tabLst>
            </a:pPr>
            <a:r>
              <a:rPr lang="en-US" sz="1200" spc="-20">
                <a:latin typeface="Franklin Gothic Medium"/>
                <a:cs typeface="Franklin Gothic Medium"/>
              </a:rPr>
              <a:t>Personalized</a:t>
            </a:r>
            <a:r>
              <a:rPr lang="en-US" sz="1200" spc="-25">
                <a:latin typeface="Franklin Gothic Medium"/>
                <a:cs typeface="Franklin Gothic Medium"/>
              </a:rPr>
              <a:t> </a:t>
            </a:r>
            <a:r>
              <a:rPr lang="en-US" sz="1200" spc="-10">
                <a:latin typeface="Franklin Gothic Medium"/>
                <a:cs typeface="Franklin Gothic Medium"/>
              </a:rPr>
              <a:t>Interventions</a:t>
            </a:r>
            <a:endParaRPr lang="en-US" sz="1200">
              <a:latin typeface="Franklin Gothic Medium"/>
              <a:cs typeface="Franklin Gothic Medium"/>
            </a:endParaRPr>
          </a:p>
          <a:p>
            <a:pPr marL="354965" indent="-342265">
              <a:lnSpc>
                <a:spcPct val="110000"/>
              </a:lnSpc>
              <a:buAutoNum type="arabicPeriod"/>
              <a:tabLst>
                <a:tab pos="354965" algn="l"/>
                <a:tab pos="355600" algn="l"/>
              </a:tabLst>
            </a:pPr>
            <a:r>
              <a:rPr lang="en-US" sz="1200">
                <a:latin typeface="Franklin Gothic Medium"/>
                <a:cs typeface="Franklin Gothic Medium"/>
              </a:rPr>
              <a:t>Insights</a:t>
            </a:r>
            <a:r>
              <a:rPr lang="en-US" sz="1200" spc="-105">
                <a:latin typeface="Franklin Gothic Medium"/>
                <a:cs typeface="Franklin Gothic Medium"/>
              </a:rPr>
              <a:t> </a:t>
            </a:r>
            <a:r>
              <a:rPr lang="en-US" sz="1200">
                <a:latin typeface="Franklin Gothic Medium"/>
                <a:cs typeface="Franklin Gothic Medium"/>
              </a:rPr>
              <a:t>for</a:t>
            </a:r>
            <a:r>
              <a:rPr lang="en-US" sz="1200" spc="-100">
                <a:latin typeface="Franklin Gothic Medium"/>
                <a:cs typeface="Franklin Gothic Medium"/>
              </a:rPr>
              <a:t> </a:t>
            </a:r>
            <a:r>
              <a:rPr lang="en-US" sz="1200" spc="-10">
                <a:latin typeface="Franklin Gothic Medium"/>
                <a:cs typeface="Franklin Gothic Medium"/>
              </a:rPr>
              <a:t>Healthcare</a:t>
            </a:r>
            <a:r>
              <a:rPr lang="en-US" sz="1200" spc="-95">
                <a:latin typeface="Franklin Gothic Medium"/>
                <a:cs typeface="Franklin Gothic Medium"/>
              </a:rPr>
              <a:t> </a:t>
            </a:r>
            <a:r>
              <a:rPr lang="en-US" sz="1200" spc="-10">
                <a:latin typeface="Franklin Gothic Medium"/>
                <a:cs typeface="Franklin Gothic Medium"/>
              </a:rPr>
              <a:t>Professionals</a:t>
            </a:r>
            <a:endParaRPr lang="en-US" sz="1200">
              <a:latin typeface="Franklin Gothic Medium"/>
              <a:cs typeface="Franklin Gothic Medium"/>
            </a:endParaRPr>
          </a:p>
          <a:p>
            <a:pPr marL="354965" indent="-342265">
              <a:lnSpc>
                <a:spcPct val="110000"/>
              </a:lnSpc>
              <a:buAutoNum type="arabicPeriod"/>
              <a:tabLst>
                <a:tab pos="354965" algn="l"/>
                <a:tab pos="355600" algn="l"/>
              </a:tabLst>
            </a:pPr>
            <a:r>
              <a:rPr lang="en-US" sz="1200" spc="-10">
                <a:latin typeface="Franklin Gothic Medium"/>
                <a:cs typeface="Franklin Gothic Medium"/>
              </a:rPr>
              <a:t>User-</a:t>
            </a:r>
            <a:r>
              <a:rPr lang="en-US" sz="1200" spc="-20">
                <a:latin typeface="Franklin Gothic Medium"/>
                <a:cs typeface="Franklin Gothic Medium"/>
              </a:rPr>
              <a:t>Friendly</a:t>
            </a:r>
            <a:r>
              <a:rPr lang="en-US" sz="1200" spc="-75">
                <a:latin typeface="Franklin Gothic Medium"/>
                <a:cs typeface="Franklin Gothic Medium"/>
              </a:rPr>
              <a:t> </a:t>
            </a:r>
            <a:r>
              <a:rPr lang="en-US" sz="1200" spc="-10">
                <a:latin typeface="Franklin Gothic Medium"/>
                <a:cs typeface="Franklin Gothic Medium"/>
              </a:rPr>
              <a:t>Interface</a:t>
            </a:r>
            <a:endParaRPr lang="en-US" sz="1200">
              <a:latin typeface="Franklin Gothic Medium"/>
              <a:cs typeface="Franklin Gothic Medium"/>
            </a:endParaRPr>
          </a:p>
          <a:p>
            <a:pPr marL="354965" indent="-342265">
              <a:lnSpc>
                <a:spcPct val="110000"/>
              </a:lnSpc>
              <a:buAutoNum type="arabicPeriod"/>
              <a:tabLst>
                <a:tab pos="354965" algn="l"/>
                <a:tab pos="355600" algn="l"/>
              </a:tabLst>
            </a:pPr>
            <a:r>
              <a:rPr lang="en-US" sz="1200" spc="-25">
                <a:latin typeface="Franklin Gothic Medium"/>
                <a:cs typeface="Franklin Gothic Medium"/>
              </a:rPr>
              <a:t>Privacy</a:t>
            </a:r>
            <a:r>
              <a:rPr lang="en-US" sz="1200" spc="-40">
                <a:latin typeface="Franklin Gothic Medium"/>
                <a:cs typeface="Franklin Gothic Medium"/>
              </a:rPr>
              <a:t> </a:t>
            </a:r>
            <a:r>
              <a:rPr lang="en-US" sz="1200">
                <a:latin typeface="Franklin Gothic Medium"/>
                <a:cs typeface="Franklin Gothic Medium"/>
              </a:rPr>
              <a:t>and</a:t>
            </a:r>
            <a:r>
              <a:rPr lang="en-US" sz="1200" spc="-45">
                <a:latin typeface="Franklin Gothic Medium"/>
                <a:cs typeface="Franklin Gothic Medium"/>
              </a:rPr>
              <a:t> </a:t>
            </a:r>
            <a:r>
              <a:rPr lang="en-US" sz="1200" spc="-10">
                <a:latin typeface="Franklin Gothic Medium"/>
                <a:cs typeface="Franklin Gothic Medium"/>
              </a:rPr>
              <a:t>Security</a:t>
            </a:r>
            <a:endParaRPr lang="en-US" sz="1200">
              <a:latin typeface="Franklin Gothic Medium"/>
              <a:cs typeface="Franklin Gothic Medium"/>
            </a:endParaRPr>
          </a:p>
          <a:p>
            <a:pPr>
              <a:lnSpc>
                <a:spcPct val="110000"/>
              </a:lnSpc>
            </a:pPr>
            <a:endParaRPr lang="en-US" sz="1200"/>
          </a:p>
        </p:txBody>
      </p:sp>
      <p:pic>
        <p:nvPicPr>
          <p:cNvPr id="4" name="object 3"/>
          <p:cNvPicPr/>
          <p:nvPr/>
        </p:nvPicPr>
        <p:blipFill>
          <a:blip r:embed="rId3" cstate="print"/>
          <a:stretch>
            <a:fillRect/>
          </a:stretch>
        </p:blipFill>
        <p:spPr>
          <a:xfrm>
            <a:off x="6421011" y="1549635"/>
            <a:ext cx="4640272" cy="3750762"/>
          </a:xfrm>
          <a:prstGeom prst="rect">
            <a:avLst/>
          </a:prstGeom>
          <a:ln w="12700">
            <a:noFill/>
          </a:ln>
        </p:spPr>
      </p:pic>
    </p:spTree>
    <p:extLst>
      <p:ext uri="{BB962C8B-B14F-4D97-AF65-F5344CB8AC3E}">
        <p14:creationId xmlns:p14="http://schemas.microsoft.com/office/powerpoint/2010/main" val="1943059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64444" y="808056"/>
            <a:ext cx="3319381" cy="1077229"/>
          </a:xfrm>
        </p:spPr>
        <p:txBody>
          <a:bodyPr>
            <a:normAutofit/>
          </a:bodyPr>
          <a:lstStyle/>
          <a:p>
            <a:pPr algn="l"/>
            <a:r>
              <a:rPr lang="en-US" dirty="0"/>
              <a:t>Implementation</a:t>
            </a:r>
            <a:endParaRPr lang="en-US"/>
          </a:p>
        </p:txBody>
      </p:sp>
      <p:sp>
        <p:nvSpPr>
          <p:cNvPr id="3" name="Content Placeholder 2"/>
          <p:cNvSpPr>
            <a:spLocks noGrp="1"/>
          </p:cNvSpPr>
          <p:nvPr>
            <p:ph idx="1"/>
          </p:nvPr>
        </p:nvSpPr>
        <p:spPr>
          <a:xfrm>
            <a:off x="1964444" y="2052116"/>
            <a:ext cx="3319381" cy="3997828"/>
          </a:xfrm>
        </p:spPr>
        <p:txBody>
          <a:bodyPr>
            <a:normAutofit/>
          </a:bodyPr>
          <a:lstStyle/>
          <a:p>
            <a:pPr>
              <a:lnSpc>
                <a:spcPct val="110000"/>
              </a:lnSpc>
            </a:pPr>
            <a:r>
              <a:rPr lang="en-US" sz="1500" dirty="0"/>
              <a:t>I modified the algorithms in the code and </a:t>
            </a:r>
            <a:r>
              <a:rPr lang="en-US" sz="1500" dirty="0" err="1"/>
              <a:t>utilised</a:t>
            </a:r>
            <a:r>
              <a:rPr lang="en-US" sz="1500" dirty="0"/>
              <a:t> the Linear Regression and Random Forest to contrast the algorithms' value.</a:t>
            </a:r>
          </a:p>
          <a:p>
            <a:pPr>
              <a:lnSpc>
                <a:spcPct val="110000"/>
              </a:lnSpc>
            </a:pPr>
            <a:r>
              <a:rPr lang="en-US" sz="1500" dirty="0"/>
              <a:t>The Random forest algorithm has produced results with a higher perceived value, making its use advantageous Through studying them, I've gained knowledge of the methods and written the code.</a:t>
            </a:r>
          </a:p>
        </p:txBody>
      </p:sp>
      <p:pic>
        <p:nvPicPr>
          <p:cNvPr id="4" name="Picture 3" descr="cycles - How to create a &lt;strong&gt;hologram&lt;/strong&gt; projection with light rays? - Blender ..."/>
          <p:cNvPicPr>
            <a:picLocks noChangeAspect="1"/>
          </p:cNvPicPr>
          <p:nvPr/>
        </p:nvPicPr>
        <p:blipFill rotWithShape="1">
          <a:blip r:embed="rId3">
            <a:extLst>
              <a:ext uri="{28A0092B-C50C-407E-A947-70E740481C1C}">
                <a14:useLocalDpi xmlns:a14="http://schemas.microsoft.com/office/drawing/2010/main" val="0"/>
              </a:ext>
            </a:extLst>
          </a:blip>
          <a:srcRect l="14497" r="34029" b="-2"/>
          <a:stretch/>
        </p:blipFill>
        <p:spPr>
          <a:xfrm>
            <a:off x="6096543" y="227"/>
            <a:ext cx="5288377" cy="6858000"/>
          </a:xfrm>
          <a:prstGeom prst="rect">
            <a:avLst/>
          </a:prstGeom>
          <a:ln w="12700">
            <a:solidFill>
              <a:schemeClr val="tx1"/>
            </a:solidFill>
          </a:ln>
        </p:spPr>
      </p:pic>
    </p:spTree>
    <p:extLst>
      <p:ext uri="{BB962C8B-B14F-4D97-AF65-F5344CB8AC3E}">
        <p14:creationId xmlns:p14="http://schemas.microsoft.com/office/powerpoint/2010/main" val="2820291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view</a:t>
            </a:r>
          </a:p>
        </p:txBody>
      </p:sp>
      <p:pic>
        <p:nvPicPr>
          <p:cNvPr id="8" name="Content Placeholder 7" descr="A screenshot of a computer program&#10;&#10;Description automatically generated">
            <a:extLst>
              <a:ext uri="{FF2B5EF4-FFF2-40B4-BE49-F238E27FC236}">
                <a16:creationId xmlns:a16="http://schemas.microsoft.com/office/drawing/2014/main" id="{DEF488BB-0F0E-E959-E272-F80FF6D0DD8A}"/>
              </a:ext>
            </a:extLst>
          </p:cNvPr>
          <p:cNvPicPr>
            <a:picLocks noGrp="1" noChangeAspect="1"/>
          </p:cNvPicPr>
          <p:nvPr>
            <p:ph idx="1"/>
          </p:nvPr>
        </p:nvPicPr>
        <p:blipFill>
          <a:blip r:embed="rId2"/>
          <a:stretch>
            <a:fillRect/>
          </a:stretch>
        </p:blipFill>
        <p:spPr>
          <a:xfrm>
            <a:off x="2015067" y="1885285"/>
            <a:ext cx="8485912" cy="4600182"/>
          </a:xfrm>
        </p:spPr>
      </p:pic>
    </p:spTree>
    <p:extLst>
      <p:ext uri="{BB962C8B-B14F-4D97-AF65-F5344CB8AC3E}">
        <p14:creationId xmlns:p14="http://schemas.microsoft.com/office/powerpoint/2010/main" val="10156435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{B521C1BF-23CE-FB44-9794-3053B24C9195}tf16401378</Template>
  <TotalTime>455</TotalTime>
  <Words>588</Words>
  <Application>Microsoft Macintosh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Franklin Gothic Medium</vt:lpstr>
      <vt:lpstr>MS Shell Dlg 2</vt:lpstr>
      <vt:lpstr>Wingdings</vt:lpstr>
      <vt:lpstr>Wingdings 3</vt:lpstr>
      <vt:lpstr>Madison</vt:lpstr>
      <vt:lpstr>IBM INTERNSHIP PROJECT</vt:lpstr>
      <vt:lpstr>Student details</vt:lpstr>
      <vt:lpstr>Problem statement</vt:lpstr>
      <vt:lpstr>Agenda</vt:lpstr>
      <vt:lpstr>Overview of the project</vt:lpstr>
      <vt:lpstr>Target users</vt:lpstr>
      <vt:lpstr>Solution</vt:lpstr>
      <vt:lpstr>Implementation</vt:lpstr>
      <vt:lpstr>Model view</vt:lpstr>
      <vt:lpstr>Result</vt:lpstr>
      <vt:lpstr>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PROJECT</dc:title>
  <dc:creator>user</dc:creator>
  <cp:lastModifiedBy>ujjwal.2024cse1044</cp:lastModifiedBy>
  <cp:revision>8</cp:revision>
  <dcterms:created xsi:type="dcterms:W3CDTF">2023-07-23T09:20:28Z</dcterms:created>
  <dcterms:modified xsi:type="dcterms:W3CDTF">2023-07-23T18:29:17Z</dcterms:modified>
</cp:coreProperties>
</file>