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2623D-C794-43D4-A13E-9E0EB15C276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414ECC-AC6D-4BB6-9974-3D2C43C80DE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Introduction to Programming Language </a:t>
          </a:r>
          <a:endParaRPr lang="en-US"/>
        </a:p>
      </dgm:t>
    </dgm:pt>
    <dgm:pt modelId="{0A39118E-D9BC-41D7-969C-954C74484020}" type="parTrans" cxnId="{59BBFCFC-049F-41C3-9380-1DD12F7EDB4E}">
      <dgm:prSet/>
      <dgm:spPr/>
      <dgm:t>
        <a:bodyPr/>
        <a:lstStyle/>
        <a:p>
          <a:endParaRPr lang="en-US"/>
        </a:p>
      </dgm:t>
    </dgm:pt>
    <dgm:pt modelId="{65E7893E-9D68-4CB3-8C68-EFB7EC924126}" type="sibTrans" cxnId="{59BBFCFC-049F-41C3-9380-1DD12F7EDB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E76983-B727-499E-99B5-E4895F4E7E3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Learning Programming Basics</a:t>
          </a:r>
          <a:endParaRPr lang="en-US"/>
        </a:p>
      </dgm:t>
    </dgm:pt>
    <dgm:pt modelId="{584595D1-25B2-4FDA-B316-A1FCAAB47839}" type="parTrans" cxnId="{75C91B49-DA9F-4283-A941-0A9DEE399B98}">
      <dgm:prSet/>
      <dgm:spPr/>
      <dgm:t>
        <a:bodyPr/>
        <a:lstStyle/>
        <a:p>
          <a:endParaRPr lang="en-US"/>
        </a:p>
      </dgm:t>
    </dgm:pt>
    <dgm:pt modelId="{A0AA16B1-B790-4F85-BA18-53B6E24F26BE}" type="sibTrans" cxnId="{75C91B49-DA9F-4283-A941-0A9DEE399B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04972B-C44F-4C14-AE00-91AC42098DD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Learning Data Structures </a:t>
          </a:r>
          <a:endParaRPr lang="en-US"/>
        </a:p>
      </dgm:t>
    </dgm:pt>
    <dgm:pt modelId="{39C858F5-9DE2-4CF7-9A56-9B0C853C12CC}" type="parTrans" cxnId="{D7BF66A1-5133-49E8-AF04-74AC90C281F8}">
      <dgm:prSet/>
      <dgm:spPr/>
      <dgm:t>
        <a:bodyPr/>
        <a:lstStyle/>
        <a:p>
          <a:endParaRPr lang="en-US"/>
        </a:p>
      </dgm:t>
    </dgm:pt>
    <dgm:pt modelId="{E4752522-FA0D-443D-B3C5-9D64064916DE}" type="sibTrans" cxnId="{D7BF66A1-5133-49E8-AF04-74AC90C281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693232-B8B5-478C-B5AB-1B414D47521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Learning Algorithms</a:t>
          </a:r>
          <a:endParaRPr lang="en-US"/>
        </a:p>
      </dgm:t>
    </dgm:pt>
    <dgm:pt modelId="{51399834-997D-4C38-BB54-56254E86F9DB}" type="parTrans" cxnId="{EA325EB1-C59C-40C8-B088-9B49D79B5D63}">
      <dgm:prSet/>
      <dgm:spPr/>
      <dgm:t>
        <a:bodyPr/>
        <a:lstStyle/>
        <a:p>
          <a:endParaRPr lang="en-US"/>
        </a:p>
      </dgm:t>
    </dgm:pt>
    <dgm:pt modelId="{BDE261EA-4BE8-4A0A-9E63-F662ACAEAEE6}" type="sibTrans" cxnId="{EA325EB1-C59C-40C8-B088-9B49D79B5D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A9B4AF-8BFD-42BE-BB16-EC835D06C7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Solving Live Questions</a:t>
          </a:r>
          <a:endParaRPr lang="en-US"/>
        </a:p>
      </dgm:t>
    </dgm:pt>
    <dgm:pt modelId="{0364994F-0D5E-4EC5-A5B1-A0D514105588}" type="parTrans" cxnId="{CE8D4D60-670F-4A7B-8E97-487DA34752D8}">
      <dgm:prSet/>
      <dgm:spPr/>
      <dgm:t>
        <a:bodyPr/>
        <a:lstStyle/>
        <a:p>
          <a:endParaRPr lang="en-US"/>
        </a:p>
      </dgm:t>
    </dgm:pt>
    <dgm:pt modelId="{4C525680-25B6-456B-A0A6-AE0D61619162}" type="sibTrans" cxnId="{CE8D4D60-670F-4A7B-8E97-487DA34752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7E058E-EF99-4EF6-9EC1-421248CA654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Resume Making Tips</a:t>
          </a:r>
          <a:endParaRPr lang="en-US"/>
        </a:p>
      </dgm:t>
    </dgm:pt>
    <dgm:pt modelId="{31698F26-E6BE-4A1A-A79B-9BAEA0CD1DDE}" type="parTrans" cxnId="{CFC46C7D-BF90-4D33-AD92-7FFE49472B29}">
      <dgm:prSet/>
      <dgm:spPr/>
      <dgm:t>
        <a:bodyPr/>
        <a:lstStyle/>
        <a:p>
          <a:endParaRPr lang="en-US"/>
        </a:p>
      </dgm:t>
    </dgm:pt>
    <dgm:pt modelId="{75BEA0A6-7A67-4BA8-91A8-AD1F6E567831}" type="sibTrans" cxnId="{CFC46C7D-BF90-4D33-AD92-7FFE49472B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2BCF30-A577-4197-ACF9-6CF1F77D8E9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Test + Certificate</a:t>
          </a:r>
          <a:endParaRPr lang="en-US"/>
        </a:p>
      </dgm:t>
    </dgm:pt>
    <dgm:pt modelId="{17A72E97-AE16-4129-B8D5-D6E995B9F136}" type="parTrans" cxnId="{BDE3A071-F1F1-427B-8824-3AF001D7752E}">
      <dgm:prSet/>
      <dgm:spPr/>
      <dgm:t>
        <a:bodyPr/>
        <a:lstStyle/>
        <a:p>
          <a:endParaRPr lang="en-US"/>
        </a:p>
      </dgm:t>
    </dgm:pt>
    <dgm:pt modelId="{8638D2E5-0FF5-46C4-9C64-73821FC76183}" type="sibTrans" cxnId="{BDE3A071-F1F1-427B-8824-3AF001D7752E}">
      <dgm:prSet/>
      <dgm:spPr/>
      <dgm:t>
        <a:bodyPr/>
        <a:lstStyle/>
        <a:p>
          <a:endParaRPr lang="en-US"/>
        </a:p>
      </dgm:t>
    </dgm:pt>
    <dgm:pt modelId="{FF21BEAB-3A4E-4646-A3D4-E60F12B1196F}" type="pres">
      <dgm:prSet presAssocID="{55E2623D-C794-43D4-A13E-9E0EB15C2760}" presName="root" presStyleCnt="0">
        <dgm:presLayoutVars>
          <dgm:dir/>
          <dgm:resizeHandles val="exact"/>
        </dgm:presLayoutVars>
      </dgm:prSet>
      <dgm:spPr/>
    </dgm:pt>
    <dgm:pt modelId="{6B5DFA17-9F60-4277-ABAB-3A1FEF60BD8C}" type="pres">
      <dgm:prSet presAssocID="{55E2623D-C794-43D4-A13E-9E0EB15C2760}" presName="container" presStyleCnt="0">
        <dgm:presLayoutVars>
          <dgm:dir/>
          <dgm:resizeHandles val="exact"/>
        </dgm:presLayoutVars>
      </dgm:prSet>
      <dgm:spPr/>
    </dgm:pt>
    <dgm:pt modelId="{819BCC74-2A5D-4CC0-9BBF-64627B3772C7}" type="pres">
      <dgm:prSet presAssocID="{D7414ECC-AC6D-4BB6-9974-3D2C43C80DE4}" presName="compNode" presStyleCnt="0"/>
      <dgm:spPr/>
    </dgm:pt>
    <dgm:pt modelId="{F4328784-A2A8-408A-9E59-151F15E0FED4}" type="pres">
      <dgm:prSet presAssocID="{D7414ECC-AC6D-4BB6-9974-3D2C43C80DE4}" presName="iconBgRect" presStyleLbl="bgShp" presStyleIdx="0" presStyleCnt="7"/>
      <dgm:spPr/>
    </dgm:pt>
    <dgm:pt modelId="{1C6A6888-F88A-439B-8963-B289A4017099}" type="pres">
      <dgm:prSet presAssocID="{D7414ECC-AC6D-4BB6-9974-3D2C43C80DE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0FA02D-C275-42F6-8645-C8505C575BE7}" type="pres">
      <dgm:prSet presAssocID="{D7414ECC-AC6D-4BB6-9974-3D2C43C80DE4}" presName="spaceRect" presStyleCnt="0"/>
      <dgm:spPr/>
    </dgm:pt>
    <dgm:pt modelId="{88B1896A-F4C1-4ABE-9F2F-0C4095BCAC94}" type="pres">
      <dgm:prSet presAssocID="{D7414ECC-AC6D-4BB6-9974-3D2C43C80DE4}" presName="textRect" presStyleLbl="revTx" presStyleIdx="0" presStyleCnt="7">
        <dgm:presLayoutVars>
          <dgm:chMax val="1"/>
          <dgm:chPref val="1"/>
        </dgm:presLayoutVars>
      </dgm:prSet>
      <dgm:spPr/>
    </dgm:pt>
    <dgm:pt modelId="{D1C78CC2-C4C9-4028-BB23-9A606FB799E2}" type="pres">
      <dgm:prSet presAssocID="{65E7893E-9D68-4CB3-8C68-EFB7EC924126}" presName="sibTrans" presStyleLbl="sibTrans2D1" presStyleIdx="0" presStyleCnt="0"/>
      <dgm:spPr/>
    </dgm:pt>
    <dgm:pt modelId="{D6C779DF-E9F8-4F8F-A797-BB65B229C342}" type="pres">
      <dgm:prSet presAssocID="{EAE76983-B727-499E-99B5-E4895F4E7E36}" presName="compNode" presStyleCnt="0"/>
      <dgm:spPr/>
    </dgm:pt>
    <dgm:pt modelId="{BB5355E5-AF84-4C52-AD4B-10AB0F3E021B}" type="pres">
      <dgm:prSet presAssocID="{EAE76983-B727-499E-99B5-E4895F4E7E36}" presName="iconBgRect" presStyleLbl="bgShp" presStyleIdx="1" presStyleCnt="7"/>
      <dgm:spPr/>
    </dgm:pt>
    <dgm:pt modelId="{396E8F2E-EAEA-4BB3-AE21-CEBE05195F7B}" type="pres">
      <dgm:prSet presAssocID="{EAE76983-B727-499E-99B5-E4895F4E7E3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0FABF60-2913-4C7A-9E19-AC68F27C04EE}" type="pres">
      <dgm:prSet presAssocID="{EAE76983-B727-499E-99B5-E4895F4E7E36}" presName="spaceRect" presStyleCnt="0"/>
      <dgm:spPr/>
    </dgm:pt>
    <dgm:pt modelId="{D169CF06-9E95-411C-BAA6-BE9A4D7698CB}" type="pres">
      <dgm:prSet presAssocID="{EAE76983-B727-499E-99B5-E4895F4E7E36}" presName="textRect" presStyleLbl="revTx" presStyleIdx="1" presStyleCnt="7">
        <dgm:presLayoutVars>
          <dgm:chMax val="1"/>
          <dgm:chPref val="1"/>
        </dgm:presLayoutVars>
      </dgm:prSet>
      <dgm:spPr/>
    </dgm:pt>
    <dgm:pt modelId="{2EE03C5D-ADE7-4466-A984-E11993DE7A87}" type="pres">
      <dgm:prSet presAssocID="{A0AA16B1-B790-4F85-BA18-53B6E24F26BE}" presName="sibTrans" presStyleLbl="sibTrans2D1" presStyleIdx="0" presStyleCnt="0"/>
      <dgm:spPr/>
    </dgm:pt>
    <dgm:pt modelId="{485B1468-ABDD-49F5-920D-2295DF468B67}" type="pres">
      <dgm:prSet presAssocID="{0404972B-C44F-4C14-AE00-91AC42098DD9}" presName="compNode" presStyleCnt="0"/>
      <dgm:spPr/>
    </dgm:pt>
    <dgm:pt modelId="{4E315F6F-F774-4262-9816-DA8CD2C68FEE}" type="pres">
      <dgm:prSet presAssocID="{0404972B-C44F-4C14-AE00-91AC42098DD9}" presName="iconBgRect" presStyleLbl="bgShp" presStyleIdx="2" presStyleCnt="7"/>
      <dgm:spPr/>
    </dgm:pt>
    <dgm:pt modelId="{543D0765-B20C-4C00-8E80-E3836BC525E5}" type="pres">
      <dgm:prSet presAssocID="{0404972B-C44F-4C14-AE00-91AC42098DD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2EE7FEE-F685-4FBA-9BFA-516B7A0C8FC7}" type="pres">
      <dgm:prSet presAssocID="{0404972B-C44F-4C14-AE00-91AC42098DD9}" presName="spaceRect" presStyleCnt="0"/>
      <dgm:spPr/>
    </dgm:pt>
    <dgm:pt modelId="{826AC437-316F-4505-85E4-B676578ACB9A}" type="pres">
      <dgm:prSet presAssocID="{0404972B-C44F-4C14-AE00-91AC42098DD9}" presName="textRect" presStyleLbl="revTx" presStyleIdx="2" presStyleCnt="7">
        <dgm:presLayoutVars>
          <dgm:chMax val="1"/>
          <dgm:chPref val="1"/>
        </dgm:presLayoutVars>
      </dgm:prSet>
      <dgm:spPr/>
    </dgm:pt>
    <dgm:pt modelId="{0242B667-3D71-4F29-AF99-D7AFF7EC6B65}" type="pres">
      <dgm:prSet presAssocID="{E4752522-FA0D-443D-B3C5-9D64064916DE}" presName="sibTrans" presStyleLbl="sibTrans2D1" presStyleIdx="0" presStyleCnt="0"/>
      <dgm:spPr/>
    </dgm:pt>
    <dgm:pt modelId="{A363E72A-67C4-440F-910F-240EF7576EC1}" type="pres">
      <dgm:prSet presAssocID="{C5693232-B8B5-478C-B5AB-1B414D475218}" presName="compNode" presStyleCnt="0"/>
      <dgm:spPr/>
    </dgm:pt>
    <dgm:pt modelId="{68E306FA-6BDB-4C72-B333-F8658DB72F87}" type="pres">
      <dgm:prSet presAssocID="{C5693232-B8B5-478C-B5AB-1B414D475218}" presName="iconBgRect" presStyleLbl="bgShp" presStyleIdx="3" presStyleCnt="7"/>
      <dgm:spPr/>
    </dgm:pt>
    <dgm:pt modelId="{6989A9C7-4566-4D2B-88D6-2F774E103572}" type="pres">
      <dgm:prSet presAssocID="{C5693232-B8B5-478C-B5AB-1B414D47521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0B7B5D-8E5E-49D2-B960-CDF0BC4CB6FB}" type="pres">
      <dgm:prSet presAssocID="{C5693232-B8B5-478C-B5AB-1B414D475218}" presName="spaceRect" presStyleCnt="0"/>
      <dgm:spPr/>
    </dgm:pt>
    <dgm:pt modelId="{1D77C411-119F-4DB6-B95B-AA4AE8791335}" type="pres">
      <dgm:prSet presAssocID="{C5693232-B8B5-478C-B5AB-1B414D475218}" presName="textRect" presStyleLbl="revTx" presStyleIdx="3" presStyleCnt="7">
        <dgm:presLayoutVars>
          <dgm:chMax val="1"/>
          <dgm:chPref val="1"/>
        </dgm:presLayoutVars>
      </dgm:prSet>
      <dgm:spPr/>
    </dgm:pt>
    <dgm:pt modelId="{BA6F80FA-F452-4D74-96BD-A8F74E6FC223}" type="pres">
      <dgm:prSet presAssocID="{BDE261EA-4BE8-4A0A-9E63-F662ACAEAEE6}" presName="sibTrans" presStyleLbl="sibTrans2D1" presStyleIdx="0" presStyleCnt="0"/>
      <dgm:spPr/>
    </dgm:pt>
    <dgm:pt modelId="{27638481-68A3-4BC1-8B70-8547F174C3D6}" type="pres">
      <dgm:prSet presAssocID="{76A9B4AF-8BFD-42BE-BB16-EC835D06C76E}" presName="compNode" presStyleCnt="0"/>
      <dgm:spPr/>
    </dgm:pt>
    <dgm:pt modelId="{CDD205D9-9438-4AD6-8B12-218B2856D0E1}" type="pres">
      <dgm:prSet presAssocID="{76A9B4AF-8BFD-42BE-BB16-EC835D06C76E}" presName="iconBgRect" presStyleLbl="bgShp" presStyleIdx="4" presStyleCnt="7"/>
      <dgm:spPr/>
    </dgm:pt>
    <dgm:pt modelId="{C972FC53-B3CF-40DE-BC8E-F1CF65F3FB6B}" type="pres">
      <dgm:prSet presAssocID="{76A9B4AF-8BFD-42BE-BB16-EC835D06C76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AA065F3-992E-4D39-86D3-E704D65B9994}" type="pres">
      <dgm:prSet presAssocID="{76A9B4AF-8BFD-42BE-BB16-EC835D06C76E}" presName="spaceRect" presStyleCnt="0"/>
      <dgm:spPr/>
    </dgm:pt>
    <dgm:pt modelId="{ED19B980-33A6-446B-AA68-0F59E316FEA3}" type="pres">
      <dgm:prSet presAssocID="{76A9B4AF-8BFD-42BE-BB16-EC835D06C76E}" presName="textRect" presStyleLbl="revTx" presStyleIdx="4" presStyleCnt="7">
        <dgm:presLayoutVars>
          <dgm:chMax val="1"/>
          <dgm:chPref val="1"/>
        </dgm:presLayoutVars>
      </dgm:prSet>
      <dgm:spPr/>
    </dgm:pt>
    <dgm:pt modelId="{37ED8B53-705A-440C-96A8-68890F5D58F5}" type="pres">
      <dgm:prSet presAssocID="{4C525680-25B6-456B-A0A6-AE0D61619162}" presName="sibTrans" presStyleLbl="sibTrans2D1" presStyleIdx="0" presStyleCnt="0"/>
      <dgm:spPr/>
    </dgm:pt>
    <dgm:pt modelId="{AC36CCE9-34A2-433E-918A-72AC2923B2BD}" type="pres">
      <dgm:prSet presAssocID="{497E058E-EF99-4EF6-9EC1-421248CA6541}" presName="compNode" presStyleCnt="0"/>
      <dgm:spPr/>
    </dgm:pt>
    <dgm:pt modelId="{7896B352-55E9-4EAE-ACC5-4F9E9BD0BC59}" type="pres">
      <dgm:prSet presAssocID="{497E058E-EF99-4EF6-9EC1-421248CA6541}" presName="iconBgRect" presStyleLbl="bgShp" presStyleIdx="5" presStyleCnt="7"/>
      <dgm:spPr/>
    </dgm:pt>
    <dgm:pt modelId="{4196F865-E142-4628-900D-981845ACE33F}" type="pres">
      <dgm:prSet presAssocID="{497E058E-EF99-4EF6-9EC1-421248CA654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F32AC66-1539-484F-A50B-147368FF258D}" type="pres">
      <dgm:prSet presAssocID="{497E058E-EF99-4EF6-9EC1-421248CA6541}" presName="spaceRect" presStyleCnt="0"/>
      <dgm:spPr/>
    </dgm:pt>
    <dgm:pt modelId="{11504BC5-7EBD-4DD2-A52B-C79EF3588C24}" type="pres">
      <dgm:prSet presAssocID="{497E058E-EF99-4EF6-9EC1-421248CA6541}" presName="textRect" presStyleLbl="revTx" presStyleIdx="5" presStyleCnt="7">
        <dgm:presLayoutVars>
          <dgm:chMax val="1"/>
          <dgm:chPref val="1"/>
        </dgm:presLayoutVars>
      </dgm:prSet>
      <dgm:spPr/>
    </dgm:pt>
    <dgm:pt modelId="{0EFE72F7-C95F-4CE5-BCF9-21BAF97BD278}" type="pres">
      <dgm:prSet presAssocID="{75BEA0A6-7A67-4BA8-91A8-AD1F6E567831}" presName="sibTrans" presStyleLbl="sibTrans2D1" presStyleIdx="0" presStyleCnt="0"/>
      <dgm:spPr/>
    </dgm:pt>
    <dgm:pt modelId="{24B76DCB-5E98-404C-8B42-300670171C76}" type="pres">
      <dgm:prSet presAssocID="{D72BCF30-A577-4197-ACF9-6CF1F77D8E95}" presName="compNode" presStyleCnt="0"/>
      <dgm:spPr/>
    </dgm:pt>
    <dgm:pt modelId="{40DD7142-B532-4D4C-91AB-8BE9FFCE0227}" type="pres">
      <dgm:prSet presAssocID="{D72BCF30-A577-4197-ACF9-6CF1F77D8E95}" presName="iconBgRect" presStyleLbl="bgShp" presStyleIdx="6" presStyleCnt="7"/>
      <dgm:spPr/>
    </dgm:pt>
    <dgm:pt modelId="{6EF37BE1-5F39-4C1F-B20A-68D4348D8438}" type="pres">
      <dgm:prSet presAssocID="{D72BCF30-A577-4197-ACF9-6CF1F77D8E9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4D35307D-CE20-4C87-B6B6-BAA571FDA39B}" type="pres">
      <dgm:prSet presAssocID="{D72BCF30-A577-4197-ACF9-6CF1F77D8E95}" presName="spaceRect" presStyleCnt="0"/>
      <dgm:spPr/>
    </dgm:pt>
    <dgm:pt modelId="{494211D4-0C59-4C1A-9465-090F9A6A8830}" type="pres">
      <dgm:prSet presAssocID="{D72BCF30-A577-4197-ACF9-6CF1F77D8E9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8FDA60E-4C38-4D24-A5A3-1DAADCB70998}" type="presOf" srcId="{65E7893E-9D68-4CB3-8C68-EFB7EC924126}" destId="{D1C78CC2-C4C9-4028-BB23-9A606FB799E2}" srcOrd="0" destOrd="0" presId="urn:microsoft.com/office/officeart/2018/2/layout/IconCircleList"/>
    <dgm:cxn modelId="{B595AC14-4AEC-40B0-8033-36FE107CDF09}" type="presOf" srcId="{A0AA16B1-B790-4F85-BA18-53B6E24F26BE}" destId="{2EE03C5D-ADE7-4466-A984-E11993DE7A87}" srcOrd="0" destOrd="0" presId="urn:microsoft.com/office/officeart/2018/2/layout/IconCircleList"/>
    <dgm:cxn modelId="{E117E12A-D945-49EE-B2E9-8303E1A72620}" type="presOf" srcId="{D7414ECC-AC6D-4BB6-9974-3D2C43C80DE4}" destId="{88B1896A-F4C1-4ABE-9F2F-0C4095BCAC94}" srcOrd="0" destOrd="0" presId="urn:microsoft.com/office/officeart/2018/2/layout/IconCircleList"/>
    <dgm:cxn modelId="{3D760432-3237-4BD0-B370-03F37C2DB44D}" type="presOf" srcId="{EAE76983-B727-499E-99B5-E4895F4E7E36}" destId="{D169CF06-9E95-411C-BAA6-BE9A4D7698CB}" srcOrd="0" destOrd="0" presId="urn:microsoft.com/office/officeart/2018/2/layout/IconCircleList"/>
    <dgm:cxn modelId="{CE8D4D60-670F-4A7B-8E97-487DA34752D8}" srcId="{55E2623D-C794-43D4-A13E-9E0EB15C2760}" destId="{76A9B4AF-8BFD-42BE-BB16-EC835D06C76E}" srcOrd="4" destOrd="0" parTransId="{0364994F-0D5E-4EC5-A5B1-A0D514105588}" sibTransId="{4C525680-25B6-456B-A0A6-AE0D61619162}"/>
    <dgm:cxn modelId="{75C91B49-DA9F-4283-A941-0A9DEE399B98}" srcId="{55E2623D-C794-43D4-A13E-9E0EB15C2760}" destId="{EAE76983-B727-499E-99B5-E4895F4E7E36}" srcOrd="1" destOrd="0" parTransId="{584595D1-25B2-4FDA-B316-A1FCAAB47839}" sibTransId="{A0AA16B1-B790-4F85-BA18-53B6E24F26BE}"/>
    <dgm:cxn modelId="{3A7CB06C-AEB1-4C3A-BA44-BFDD89FE2C68}" type="presOf" srcId="{55E2623D-C794-43D4-A13E-9E0EB15C2760}" destId="{FF21BEAB-3A4E-4646-A3D4-E60F12B1196F}" srcOrd="0" destOrd="0" presId="urn:microsoft.com/office/officeart/2018/2/layout/IconCircleList"/>
    <dgm:cxn modelId="{BDE3A071-F1F1-427B-8824-3AF001D7752E}" srcId="{55E2623D-C794-43D4-A13E-9E0EB15C2760}" destId="{D72BCF30-A577-4197-ACF9-6CF1F77D8E95}" srcOrd="6" destOrd="0" parTransId="{17A72E97-AE16-4129-B8D5-D6E995B9F136}" sibTransId="{8638D2E5-0FF5-46C4-9C64-73821FC76183}"/>
    <dgm:cxn modelId="{52588178-AB3A-46A4-9B62-45E2F024B19C}" type="presOf" srcId="{BDE261EA-4BE8-4A0A-9E63-F662ACAEAEE6}" destId="{BA6F80FA-F452-4D74-96BD-A8F74E6FC223}" srcOrd="0" destOrd="0" presId="urn:microsoft.com/office/officeart/2018/2/layout/IconCircleList"/>
    <dgm:cxn modelId="{CFC46C7D-BF90-4D33-AD92-7FFE49472B29}" srcId="{55E2623D-C794-43D4-A13E-9E0EB15C2760}" destId="{497E058E-EF99-4EF6-9EC1-421248CA6541}" srcOrd="5" destOrd="0" parTransId="{31698F26-E6BE-4A1A-A79B-9BAEA0CD1DDE}" sibTransId="{75BEA0A6-7A67-4BA8-91A8-AD1F6E567831}"/>
    <dgm:cxn modelId="{91FCB681-7591-4526-BABA-ACAF5BF1BADA}" type="presOf" srcId="{75BEA0A6-7A67-4BA8-91A8-AD1F6E567831}" destId="{0EFE72F7-C95F-4CE5-BCF9-21BAF97BD278}" srcOrd="0" destOrd="0" presId="urn:microsoft.com/office/officeart/2018/2/layout/IconCircleList"/>
    <dgm:cxn modelId="{2466FF87-4065-4AB3-859F-A31D374670ED}" type="presOf" srcId="{4C525680-25B6-456B-A0A6-AE0D61619162}" destId="{37ED8B53-705A-440C-96A8-68890F5D58F5}" srcOrd="0" destOrd="0" presId="urn:microsoft.com/office/officeart/2018/2/layout/IconCircleList"/>
    <dgm:cxn modelId="{827D778C-3EAB-4C9B-9228-D502602BD06E}" type="presOf" srcId="{E4752522-FA0D-443D-B3C5-9D64064916DE}" destId="{0242B667-3D71-4F29-AF99-D7AFF7EC6B65}" srcOrd="0" destOrd="0" presId="urn:microsoft.com/office/officeart/2018/2/layout/IconCircleList"/>
    <dgm:cxn modelId="{DB5E7C9B-2B6A-4437-B741-607840103380}" type="presOf" srcId="{76A9B4AF-8BFD-42BE-BB16-EC835D06C76E}" destId="{ED19B980-33A6-446B-AA68-0F59E316FEA3}" srcOrd="0" destOrd="0" presId="urn:microsoft.com/office/officeart/2018/2/layout/IconCircleList"/>
    <dgm:cxn modelId="{D7BF66A1-5133-49E8-AF04-74AC90C281F8}" srcId="{55E2623D-C794-43D4-A13E-9E0EB15C2760}" destId="{0404972B-C44F-4C14-AE00-91AC42098DD9}" srcOrd="2" destOrd="0" parTransId="{39C858F5-9DE2-4CF7-9A56-9B0C853C12CC}" sibTransId="{E4752522-FA0D-443D-B3C5-9D64064916DE}"/>
    <dgm:cxn modelId="{EA325EB1-C59C-40C8-B088-9B49D79B5D63}" srcId="{55E2623D-C794-43D4-A13E-9E0EB15C2760}" destId="{C5693232-B8B5-478C-B5AB-1B414D475218}" srcOrd="3" destOrd="0" parTransId="{51399834-997D-4C38-BB54-56254E86F9DB}" sibTransId="{BDE261EA-4BE8-4A0A-9E63-F662ACAEAEE6}"/>
    <dgm:cxn modelId="{00AC51BF-1282-4F4B-9558-621E6CB646C4}" type="presOf" srcId="{0404972B-C44F-4C14-AE00-91AC42098DD9}" destId="{826AC437-316F-4505-85E4-B676578ACB9A}" srcOrd="0" destOrd="0" presId="urn:microsoft.com/office/officeart/2018/2/layout/IconCircleList"/>
    <dgm:cxn modelId="{3C060DC4-A69C-4B26-A07C-9BB45531D34A}" type="presOf" srcId="{D72BCF30-A577-4197-ACF9-6CF1F77D8E95}" destId="{494211D4-0C59-4C1A-9465-090F9A6A8830}" srcOrd="0" destOrd="0" presId="urn:microsoft.com/office/officeart/2018/2/layout/IconCircleList"/>
    <dgm:cxn modelId="{880378C7-10D1-44B0-9A2D-FFEE66B5AE6B}" type="presOf" srcId="{497E058E-EF99-4EF6-9EC1-421248CA6541}" destId="{11504BC5-7EBD-4DD2-A52B-C79EF3588C24}" srcOrd="0" destOrd="0" presId="urn:microsoft.com/office/officeart/2018/2/layout/IconCircleList"/>
    <dgm:cxn modelId="{27C287EF-DF3C-4662-89DB-FC3CE55EB311}" type="presOf" srcId="{C5693232-B8B5-478C-B5AB-1B414D475218}" destId="{1D77C411-119F-4DB6-B95B-AA4AE8791335}" srcOrd="0" destOrd="0" presId="urn:microsoft.com/office/officeart/2018/2/layout/IconCircleList"/>
    <dgm:cxn modelId="{59BBFCFC-049F-41C3-9380-1DD12F7EDB4E}" srcId="{55E2623D-C794-43D4-A13E-9E0EB15C2760}" destId="{D7414ECC-AC6D-4BB6-9974-3D2C43C80DE4}" srcOrd="0" destOrd="0" parTransId="{0A39118E-D9BC-41D7-969C-954C74484020}" sibTransId="{65E7893E-9D68-4CB3-8C68-EFB7EC924126}"/>
    <dgm:cxn modelId="{568DEF28-585C-40FB-BE34-F6844DD38F2B}" type="presParOf" srcId="{FF21BEAB-3A4E-4646-A3D4-E60F12B1196F}" destId="{6B5DFA17-9F60-4277-ABAB-3A1FEF60BD8C}" srcOrd="0" destOrd="0" presId="urn:microsoft.com/office/officeart/2018/2/layout/IconCircleList"/>
    <dgm:cxn modelId="{3A713E49-4739-4417-8EB8-EBEB24C5BB9E}" type="presParOf" srcId="{6B5DFA17-9F60-4277-ABAB-3A1FEF60BD8C}" destId="{819BCC74-2A5D-4CC0-9BBF-64627B3772C7}" srcOrd="0" destOrd="0" presId="urn:microsoft.com/office/officeart/2018/2/layout/IconCircleList"/>
    <dgm:cxn modelId="{7911CDD2-3FA4-4937-9E21-64CDE207F2AD}" type="presParOf" srcId="{819BCC74-2A5D-4CC0-9BBF-64627B3772C7}" destId="{F4328784-A2A8-408A-9E59-151F15E0FED4}" srcOrd="0" destOrd="0" presId="urn:microsoft.com/office/officeart/2018/2/layout/IconCircleList"/>
    <dgm:cxn modelId="{7C69B46C-DFCF-47FB-A6EB-DF9C5841F654}" type="presParOf" srcId="{819BCC74-2A5D-4CC0-9BBF-64627B3772C7}" destId="{1C6A6888-F88A-439B-8963-B289A4017099}" srcOrd="1" destOrd="0" presId="urn:microsoft.com/office/officeart/2018/2/layout/IconCircleList"/>
    <dgm:cxn modelId="{06D63DAE-A44E-4174-BDD9-B670A67C053D}" type="presParOf" srcId="{819BCC74-2A5D-4CC0-9BBF-64627B3772C7}" destId="{470FA02D-C275-42F6-8645-C8505C575BE7}" srcOrd="2" destOrd="0" presId="urn:microsoft.com/office/officeart/2018/2/layout/IconCircleList"/>
    <dgm:cxn modelId="{5AFA60DF-ADAE-449A-89CF-EB9026EB7D52}" type="presParOf" srcId="{819BCC74-2A5D-4CC0-9BBF-64627B3772C7}" destId="{88B1896A-F4C1-4ABE-9F2F-0C4095BCAC94}" srcOrd="3" destOrd="0" presId="urn:microsoft.com/office/officeart/2018/2/layout/IconCircleList"/>
    <dgm:cxn modelId="{4ACC79F2-760B-4B2C-AB1C-CB49D6A4B764}" type="presParOf" srcId="{6B5DFA17-9F60-4277-ABAB-3A1FEF60BD8C}" destId="{D1C78CC2-C4C9-4028-BB23-9A606FB799E2}" srcOrd="1" destOrd="0" presId="urn:microsoft.com/office/officeart/2018/2/layout/IconCircleList"/>
    <dgm:cxn modelId="{7F8D8647-59EB-416B-8470-C457D8288D28}" type="presParOf" srcId="{6B5DFA17-9F60-4277-ABAB-3A1FEF60BD8C}" destId="{D6C779DF-E9F8-4F8F-A797-BB65B229C342}" srcOrd="2" destOrd="0" presId="urn:microsoft.com/office/officeart/2018/2/layout/IconCircleList"/>
    <dgm:cxn modelId="{7E5C3CF5-1EEC-4A8A-8023-5EC0BA518424}" type="presParOf" srcId="{D6C779DF-E9F8-4F8F-A797-BB65B229C342}" destId="{BB5355E5-AF84-4C52-AD4B-10AB0F3E021B}" srcOrd="0" destOrd="0" presId="urn:microsoft.com/office/officeart/2018/2/layout/IconCircleList"/>
    <dgm:cxn modelId="{523D16D2-B266-44A7-8BE9-EC9371235E1D}" type="presParOf" srcId="{D6C779DF-E9F8-4F8F-A797-BB65B229C342}" destId="{396E8F2E-EAEA-4BB3-AE21-CEBE05195F7B}" srcOrd="1" destOrd="0" presId="urn:microsoft.com/office/officeart/2018/2/layout/IconCircleList"/>
    <dgm:cxn modelId="{43C90094-979A-4F5E-88CE-A539D715EA9D}" type="presParOf" srcId="{D6C779DF-E9F8-4F8F-A797-BB65B229C342}" destId="{40FABF60-2913-4C7A-9E19-AC68F27C04EE}" srcOrd="2" destOrd="0" presId="urn:microsoft.com/office/officeart/2018/2/layout/IconCircleList"/>
    <dgm:cxn modelId="{733EAE16-A9B1-4655-A314-46779BA789FD}" type="presParOf" srcId="{D6C779DF-E9F8-4F8F-A797-BB65B229C342}" destId="{D169CF06-9E95-411C-BAA6-BE9A4D7698CB}" srcOrd="3" destOrd="0" presId="urn:microsoft.com/office/officeart/2018/2/layout/IconCircleList"/>
    <dgm:cxn modelId="{62DA87B6-E35A-4891-9576-3E1BF8E7046E}" type="presParOf" srcId="{6B5DFA17-9F60-4277-ABAB-3A1FEF60BD8C}" destId="{2EE03C5D-ADE7-4466-A984-E11993DE7A87}" srcOrd="3" destOrd="0" presId="urn:microsoft.com/office/officeart/2018/2/layout/IconCircleList"/>
    <dgm:cxn modelId="{209D9BBB-0A61-440B-95DD-1CA92286C588}" type="presParOf" srcId="{6B5DFA17-9F60-4277-ABAB-3A1FEF60BD8C}" destId="{485B1468-ABDD-49F5-920D-2295DF468B67}" srcOrd="4" destOrd="0" presId="urn:microsoft.com/office/officeart/2018/2/layout/IconCircleList"/>
    <dgm:cxn modelId="{F26D1D54-104C-4BBC-8266-485B98AC22C8}" type="presParOf" srcId="{485B1468-ABDD-49F5-920D-2295DF468B67}" destId="{4E315F6F-F774-4262-9816-DA8CD2C68FEE}" srcOrd="0" destOrd="0" presId="urn:microsoft.com/office/officeart/2018/2/layout/IconCircleList"/>
    <dgm:cxn modelId="{ECC2E181-F8D0-4F1D-AB2C-7417CA8B51F9}" type="presParOf" srcId="{485B1468-ABDD-49F5-920D-2295DF468B67}" destId="{543D0765-B20C-4C00-8E80-E3836BC525E5}" srcOrd="1" destOrd="0" presId="urn:microsoft.com/office/officeart/2018/2/layout/IconCircleList"/>
    <dgm:cxn modelId="{511DA29C-68D1-4996-A6E2-B2C177DF1406}" type="presParOf" srcId="{485B1468-ABDD-49F5-920D-2295DF468B67}" destId="{82EE7FEE-F685-4FBA-9BFA-516B7A0C8FC7}" srcOrd="2" destOrd="0" presId="urn:microsoft.com/office/officeart/2018/2/layout/IconCircleList"/>
    <dgm:cxn modelId="{9674A610-B93D-4C34-8CD6-BF1377C3DC04}" type="presParOf" srcId="{485B1468-ABDD-49F5-920D-2295DF468B67}" destId="{826AC437-316F-4505-85E4-B676578ACB9A}" srcOrd="3" destOrd="0" presId="urn:microsoft.com/office/officeart/2018/2/layout/IconCircleList"/>
    <dgm:cxn modelId="{E9C4FCB3-1ADE-443F-9BC9-1FDED1A1F825}" type="presParOf" srcId="{6B5DFA17-9F60-4277-ABAB-3A1FEF60BD8C}" destId="{0242B667-3D71-4F29-AF99-D7AFF7EC6B65}" srcOrd="5" destOrd="0" presId="urn:microsoft.com/office/officeart/2018/2/layout/IconCircleList"/>
    <dgm:cxn modelId="{877020D9-4B8B-4EDB-8F10-BA47D398DA5B}" type="presParOf" srcId="{6B5DFA17-9F60-4277-ABAB-3A1FEF60BD8C}" destId="{A363E72A-67C4-440F-910F-240EF7576EC1}" srcOrd="6" destOrd="0" presId="urn:microsoft.com/office/officeart/2018/2/layout/IconCircleList"/>
    <dgm:cxn modelId="{13CD7F8D-D3CB-4DA0-95E0-4C9E0924E22E}" type="presParOf" srcId="{A363E72A-67C4-440F-910F-240EF7576EC1}" destId="{68E306FA-6BDB-4C72-B333-F8658DB72F87}" srcOrd="0" destOrd="0" presId="urn:microsoft.com/office/officeart/2018/2/layout/IconCircleList"/>
    <dgm:cxn modelId="{15A36C5A-A4BD-49E1-8DD6-6A76129F60EC}" type="presParOf" srcId="{A363E72A-67C4-440F-910F-240EF7576EC1}" destId="{6989A9C7-4566-4D2B-88D6-2F774E103572}" srcOrd="1" destOrd="0" presId="urn:microsoft.com/office/officeart/2018/2/layout/IconCircleList"/>
    <dgm:cxn modelId="{981A07B5-EA25-486B-A6A5-A7AC0E7235E3}" type="presParOf" srcId="{A363E72A-67C4-440F-910F-240EF7576EC1}" destId="{590B7B5D-8E5E-49D2-B960-CDF0BC4CB6FB}" srcOrd="2" destOrd="0" presId="urn:microsoft.com/office/officeart/2018/2/layout/IconCircleList"/>
    <dgm:cxn modelId="{3CC287D2-8896-429F-A878-B03C1C0CACE1}" type="presParOf" srcId="{A363E72A-67C4-440F-910F-240EF7576EC1}" destId="{1D77C411-119F-4DB6-B95B-AA4AE8791335}" srcOrd="3" destOrd="0" presId="urn:microsoft.com/office/officeart/2018/2/layout/IconCircleList"/>
    <dgm:cxn modelId="{F1C39484-D1AD-4F89-A50E-5388671D0D27}" type="presParOf" srcId="{6B5DFA17-9F60-4277-ABAB-3A1FEF60BD8C}" destId="{BA6F80FA-F452-4D74-96BD-A8F74E6FC223}" srcOrd="7" destOrd="0" presId="urn:microsoft.com/office/officeart/2018/2/layout/IconCircleList"/>
    <dgm:cxn modelId="{7E500A72-E9C6-4E43-99AD-BC8F0C3E8829}" type="presParOf" srcId="{6B5DFA17-9F60-4277-ABAB-3A1FEF60BD8C}" destId="{27638481-68A3-4BC1-8B70-8547F174C3D6}" srcOrd="8" destOrd="0" presId="urn:microsoft.com/office/officeart/2018/2/layout/IconCircleList"/>
    <dgm:cxn modelId="{01FCDB59-A60F-4A3A-A9CF-9D235729AA6C}" type="presParOf" srcId="{27638481-68A3-4BC1-8B70-8547F174C3D6}" destId="{CDD205D9-9438-4AD6-8B12-218B2856D0E1}" srcOrd="0" destOrd="0" presId="urn:microsoft.com/office/officeart/2018/2/layout/IconCircleList"/>
    <dgm:cxn modelId="{40B3210D-DF52-4206-A9D0-2641CC7879C2}" type="presParOf" srcId="{27638481-68A3-4BC1-8B70-8547F174C3D6}" destId="{C972FC53-B3CF-40DE-BC8E-F1CF65F3FB6B}" srcOrd="1" destOrd="0" presId="urn:microsoft.com/office/officeart/2018/2/layout/IconCircleList"/>
    <dgm:cxn modelId="{374ED9D4-7825-40BC-8FC5-0174580EF4C1}" type="presParOf" srcId="{27638481-68A3-4BC1-8B70-8547F174C3D6}" destId="{9AA065F3-992E-4D39-86D3-E704D65B9994}" srcOrd="2" destOrd="0" presId="urn:microsoft.com/office/officeart/2018/2/layout/IconCircleList"/>
    <dgm:cxn modelId="{C27402E5-7C98-41CF-9485-EFD540ACC063}" type="presParOf" srcId="{27638481-68A3-4BC1-8B70-8547F174C3D6}" destId="{ED19B980-33A6-446B-AA68-0F59E316FEA3}" srcOrd="3" destOrd="0" presId="urn:microsoft.com/office/officeart/2018/2/layout/IconCircleList"/>
    <dgm:cxn modelId="{D976EBFE-430A-418A-B722-EF0A058AA4C4}" type="presParOf" srcId="{6B5DFA17-9F60-4277-ABAB-3A1FEF60BD8C}" destId="{37ED8B53-705A-440C-96A8-68890F5D58F5}" srcOrd="9" destOrd="0" presId="urn:microsoft.com/office/officeart/2018/2/layout/IconCircleList"/>
    <dgm:cxn modelId="{2BC2BFA4-1F97-433E-8641-CF401C06356C}" type="presParOf" srcId="{6B5DFA17-9F60-4277-ABAB-3A1FEF60BD8C}" destId="{AC36CCE9-34A2-433E-918A-72AC2923B2BD}" srcOrd="10" destOrd="0" presId="urn:microsoft.com/office/officeart/2018/2/layout/IconCircleList"/>
    <dgm:cxn modelId="{369F9780-6F34-4B0A-BCC5-B1B930B923C0}" type="presParOf" srcId="{AC36CCE9-34A2-433E-918A-72AC2923B2BD}" destId="{7896B352-55E9-4EAE-ACC5-4F9E9BD0BC59}" srcOrd="0" destOrd="0" presId="urn:microsoft.com/office/officeart/2018/2/layout/IconCircleList"/>
    <dgm:cxn modelId="{1FAA6D31-1E4A-4D4A-BBE3-6259D0D6D866}" type="presParOf" srcId="{AC36CCE9-34A2-433E-918A-72AC2923B2BD}" destId="{4196F865-E142-4628-900D-981845ACE33F}" srcOrd="1" destOrd="0" presId="urn:microsoft.com/office/officeart/2018/2/layout/IconCircleList"/>
    <dgm:cxn modelId="{09744819-E1B5-461E-BDEA-BAFBF4E816C2}" type="presParOf" srcId="{AC36CCE9-34A2-433E-918A-72AC2923B2BD}" destId="{FF32AC66-1539-484F-A50B-147368FF258D}" srcOrd="2" destOrd="0" presId="urn:microsoft.com/office/officeart/2018/2/layout/IconCircleList"/>
    <dgm:cxn modelId="{183F3621-AB3D-4013-B9B4-C3A610A0A11A}" type="presParOf" srcId="{AC36CCE9-34A2-433E-918A-72AC2923B2BD}" destId="{11504BC5-7EBD-4DD2-A52B-C79EF3588C24}" srcOrd="3" destOrd="0" presId="urn:microsoft.com/office/officeart/2018/2/layout/IconCircleList"/>
    <dgm:cxn modelId="{217A3E3B-4019-4044-8FA2-41ED1492A88B}" type="presParOf" srcId="{6B5DFA17-9F60-4277-ABAB-3A1FEF60BD8C}" destId="{0EFE72F7-C95F-4CE5-BCF9-21BAF97BD278}" srcOrd="11" destOrd="0" presId="urn:microsoft.com/office/officeart/2018/2/layout/IconCircleList"/>
    <dgm:cxn modelId="{C97F4C83-3D64-435A-88A2-03D7EB15F8BC}" type="presParOf" srcId="{6B5DFA17-9F60-4277-ABAB-3A1FEF60BD8C}" destId="{24B76DCB-5E98-404C-8B42-300670171C76}" srcOrd="12" destOrd="0" presId="urn:microsoft.com/office/officeart/2018/2/layout/IconCircleList"/>
    <dgm:cxn modelId="{0890E05B-8961-45C2-B5E3-720C016E2967}" type="presParOf" srcId="{24B76DCB-5E98-404C-8B42-300670171C76}" destId="{40DD7142-B532-4D4C-91AB-8BE9FFCE0227}" srcOrd="0" destOrd="0" presId="urn:microsoft.com/office/officeart/2018/2/layout/IconCircleList"/>
    <dgm:cxn modelId="{A75298DF-2FC9-4689-AC9A-4A5CC6DE980B}" type="presParOf" srcId="{24B76DCB-5E98-404C-8B42-300670171C76}" destId="{6EF37BE1-5F39-4C1F-B20A-68D4348D8438}" srcOrd="1" destOrd="0" presId="urn:microsoft.com/office/officeart/2018/2/layout/IconCircleList"/>
    <dgm:cxn modelId="{1715EF81-03EC-4D89-8300-9032064952E0}" type="presParOf" srcId="{24B76DCB-5E98-404C-8B42-300670171C76}" destId="{4D35307D-CE20-4C87-B6B6-BAA571FDA39B}" srcOrd="2" destOrd="0" presId="urn:microsoft.com/office/officeart/2018/2/layout/IconCircleList"/>
    <dgm:cxn modelId="{ADC90BAB-B0BD-4455-A03A-C3DF7794ED33}" type="presParOf" srcId="{24B76DCB-5E98-404C-8B42-300670171C76}" destId="{494211D4-0C59-4C1A-9465-090F9A6A88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27999-E508-45C2-AB0C-A1DE5E0A9AC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CB76CA-C82C-43BF-91CB-87DCA8CE7CFD}">
      <dgm:prSet/>
      <dgm:spPr/>
      <dgm:t>
        <a:bodyPr/>
        <a:lstStyle/>
        <a:p>
          <a:r>
            <a:rPr lang="en-IN"/>
            <a:t>You will get through knowledge of Everything required for placement.</a:t>
          </a:r>
          <a:endParaRPr lang="en-US"/>
        </a:p>
      </dgm:t>
    </dgm:pt>
    <dgm:pt modelId="{3BC8762E-BD61-4D31-89E3-394E0314E85D}" type="parTrans" cxnId="{FA01BD1E-BD90-4927-A188-93B792578502}">
      <dgm:prSet/>
      <dgm:spPr/>
      <dgm:t>
        <a:bodyPr/>
        <a:lstStyle/>
        <a:p>
          <a:endParaRPr lang="en-US"/>
        </a:p>
      </dgm:t>
    </dgm:pt>
    <dgm:pt modelId="{AD50815C-FE8F-46EA-AB90-18AA9759EADA}" type="sibTrans" cxnId="{FA01BD1E-BD90-4927-A188-93B792578502}">
      <dgm:prSet/>
      <dgm:spPr/>
      <dgm:t>
        <a:bodyPr/>
        <a:lstStyle/>
        <a:p>
          <a:endParaRPr lang="en-US"/>
        </a:p>
      </dgm:t>
    </dgm:pt>
    <dgm:pt modelId="{64CCD2B3-2275-47F7-BE93-EE88BF4C2383}">
      <dgm:prSet/>
      <dgm:spPr/>
      <dgm:t>
        <a:bodyPr/>
        <a:lstStyle/>
        <a:p>
          <a:r>
            <a:rPr lang="en-IN"/>
            <a:t>So Three options are there</a:t>
          </a:r>
          <a:endParaRPr lang="en-US"/>
        </a:p>
      </dgm:t>
    </dgm:pt>
    <dgm:pt modelId="{A1D28A1E-376F-47E1-ABC6-A7129E9A14F9}" type="parTrans" cxnId="{1EBB40CD-6A00-4064-8C0E-709B45063A47}">
      <dgm:prSet/>
      <dgm:spPr/>
      <dgm:t>
        <a:bodyPr/>
        <a:lstStyle/>
        <a:p>
          <a:endParaRPr lang="en-US"/>
        </a:p>
      </dgm:t>
    </dgm:pt>
    <dgm:pt modelId="{1A859B01-59E1-4C21-986C-8A326D85520F}" type="sibTrans" cxnId="{1EBB40CD-6A00-4064-8C0E-709B45063A47}">
      <dgm:prSet/>
      <dgm:spPr/>
      <dgm:t>
        <a:bodyPr/>
        <a:lstStyle/>
        <a:p>
          <a:endParaRPr lang="en-US"/>
        </a:p>
      </dgm:t>
    </dgm:pt>
    <dgm:pt modelId="{809B9048-5952-4061-B00C-09BF2F3F0990}">
      <dgm:prSet/>
      <dgm:spPr/>
      <dgm:t>
        <a:bodyPr/>
        <a:lstStyle/>
        <a:p>
          <a:r>
            <a:rPr lang="en-IN"/>
            <a:t>Self Study – YouTube and All</a:t>
          </a:r>
          <a:endParaRPr lang="en-US"/>
        </a:p>
      </dgm:t>
    </dgm:pt>
    <dgm:pt modelId="{2C1A0F68-8A8F-42B4-9921-1B5E72D99A3C}" type="parTrans" cxnId="{5DC1D9E9-3504-4AFB-B27A-1643CF96389D}">
      <dgm:prSet/>
      <dgm:spPr/>
      <dgm:t>
        <a:bodyPr/>
        <a:lstStyle/>
        <a:p>
          <a:endParaRPr lang="en-US"/>
        </a:p>
      </dgm:t>
    </dgm:pt>
    <dgm:pt modelId="{E5E875A7-C1CC-4812-94BD-FF49F1ECC4BB}" type="sibTrans" cxnId="{5DC1D9E9-3504-4AFB-B27A-1643CF96389D}">
      <dgm:prSet/>
      <dgm:spPr/>
      <dgm:t>
        <a:bodyPr/>
        <a:lstStyle/>
        <a:p>
          <a:endParaRPr lang="en-US"/>
        </a:p>
      </dgm:t>
    </dgm:pt>
    <dgm:pt modelId="{AF54B00A-6167-43ED-8C5A-53CEF0E8E967}">
      <dgm:prSet/>
      <dgm:spPr/>
      <dgm:t>
        <a:bodyPr/>
        <a:lstStyle/>
        <a:p>
          <a:r>
            <a:rPr lang="en-IN"/>
            <a:t>Join Course </a:t>
          </a:r>
          <a:endParaRPr lang="en-US"/>
        </a:p>
      </dgm:t>
    </dgm:pt>
    <dgm:pt modelId="{CCA14DE9-1350-4A27-AE5F-BA874DBBA608}" type="parTrans" cxnId="{A793E187-E434-47E3-8F27-DC5A4683A761}">
      <dgm:prSet/>
      <dgm:spPr/>
      <dgm:t>
        <a:bodyPr/>
        <a:lstStyle/>
        <a:p>
          <a:endParaRPr lang="en-US"/>
        </a:p>
      </dgm:t>
    </dgm:pt>
    <dgm:pt modelId="{3C03830E-3FBB-41BF-AC4C-E23285E1760C}" type="sibTrans" cxnId="{A793E187-E434-47E3-8F27-DC5A4683A761}">
      <dgm:prSet/>
      <dgm:spPr/>
      <dgm:t>
        <a:bodyPr/>
        <a:lstStyle/>
        <a:p>
          <a:endParaRPr lang="en-US"/>
        </a:p>
      </dgm:t>
    </dgm:pt>
    <dgm:pt modelId="{A1301411-7536-4063-9632-83D9DDCBF565}">
      <dgm:prSet/>
      <dgm:spPr/>
      <dgm:t>
        <a:bodyPr/>
        <a:lstStyle/>
        <a:p>
          <a:r>
            <a:rPr lang="en-IN"/>
            <a:t>We are launching Compressive Course (Language+DSA+Project) 3 month course in Just 499/- only . You can join that.</a:t>
          </a:r>
          <a:endParaRPr lang="en-US"/>
        </a:p>
      </dgm:t>
    </dgm:pt>
    <dgm:pt modelId="{2DB6984A-FA7F-4E01-BE95-289006C3AED6}" type="parTrans" cxnId="{0712C44C-75B9-4491-A22B-E87FDAB3B05D}">
      <dgm:prSet/>
      <dgm:spPr/>
      <dgm:t>
        <a:bodyPr/>
        <a:lstStyle/>
        <a:p>
          <a:endParaRPr lang="en-US"/>
        </a:p>
      </dgm:t>
    </dgm:pt>
    <dgm:pt modelId="{1C748B3A-F444-4054-8662-A93B3AD84BE4}" type="sibTrans" cxnId="{0712C44C-75B9-4491-A22B-E87FDAB3B05D}">
      <dgm:prSet/>
      <dgm:spPr/>
      <dgm:t>
        <a:bodyPr/>
        <a:lstStyle/>
        <a:p>
          <a:endParaRPr lang="en-US"/>
        </a:p>
      </dgm:t>
    </dgm:pt>
    <dgm:pt modelId="{ED3303ED-3898-4807-9249-53D1EF284220}" type="pres">
      <dgm:prSet presAssocID="{DEC27999-E508-45C2-AB0C-A1DE5E0A9AC8}" presName="vert0" presStyleCnt="0">
        <dgm:presLayoutVars>
          <dgm:dir/>
          <dgm:animOne val="branch"/>
          <dgm:animLvl val="lvl"/>
        </dgm:presLayoutVars>
      </dgm:prSet>
      <dgm:spPr/>
    </dgm:pt>
    <dgm:pt modelId="{1A40EFFF-7F39-45E4-A525-01275E9F3992}" type="pres">
      <dgm:prSet presAssocID="{F5CB76CA-C82C-43BF-91CB-87DCA8CE7CFD}" presName="thickLine" presStyleLbl="alignNode1" presStyleIdx="0" presStyleCnt="5"/>
      <dgm:spPr/>
    </dgm:pt>
    <dgm:pt modelId="{60AC16EE-D0F4-48CE-9F2E-E6E2E4F33B6E}" type="pres">
      <dgm:prSet presAssocID="{F5CB76CA-C82C-43BF-91CB-87DCA8CE7CFD}" presName="horz1" presStyleCnt="0"/>
      <dgm:spPr/>
    </dgm:pt>
    <dgm:pt modelId="{CDCD848D-9505-4A94-A5AB-EFD4C6F2E729}" type="pres">
      <dgm:prSet presAssocID="{F5CB76CA-C82C-43BF-91CB-87DCA8CE7CFD}" presName="tx1" presStyleLbl="revTx" presStyleIdx="0" presStyleCnt="5"/>
      <dgm:spPr/>
    </dgm:pt>
    <dgm:pt modelId="{D32CF40A-C4C6-41CD-B55A-7A8E92D6DEED}" type="pres">
      <dgm:prSet presAssocID="{F5CB76CA-C82C-43BF-91CB-87DCA8CE7CFD}" presName="vert1" presStyleCnt="0"/>
      <dgm:spPr/>
    </dgm:pt>
    <dgm:pt modelId="{77555878-11C7-42F2-8DE0-FA64FE037759}" type="pres">
      <dgm:prSet presAssocID="{64CCD2B3-2275-47F7-BE93-EE88BF4C2383}" presName="thickLine" presStyleLbl="alignNode1" presStyleIdx="1" presStyleCnt="5"/>
      <dgm:spPr/>
    </dgm:pt>
    <dgm:pt modelId="{D8CBADBC-802F-48DF-AE95-BD36E75DD248}" type="pres">
      <dgm:prSet presAssocID="{64CCD2B3-2275-47F7-BE93-EE88BF4C2383}" presName="horz1" presStyleCnt="0"/>
      <dgm:spPr/>
    </dgm:pt>
    <dgm:pt modelId="{C62D8E76-7F37-47DA-AB2D-6F8064D88D28}" type="pres">
      <dgm:prSet presAssocID="{64CCD2B3-2275-47F7-BE93-EE88BF4C2383}" presName="tx1" presStyleLbl="revTx" presStyleIdx="1" presStyleCnt="5"/>
      <dgm:spPr/>
    </dgm:pt>
    <dgm:pt modelId="{92BB5630-3AD1-4D15-82D6-1A0CCBB5C3DC}" type="pres">
      <dgm:prSet presAssocID="{64CCD2B3-2275-47F7-BE93-EE88BF4C2383}" presName="vert1" presStyleCnt="0"/>
      <dgm:spPr/>
    </dgm:pt>
    <dgm:pt modelId="{24A24794-3940-4F81-B0D8-695D5E97B460}" type="pres">
      <dgm:prSet presAssocID="{809B9048-5952-4061-B00C-09BF2F3F0990}" presName="thickLine" presStyleLbl="alignNode1" presStyleIdx="2" presStyleCnt="5"/>
      <dgm:spPr/>
    </dgm:pt>
    <dgm:pt modelId="{893087E9-6931-4841-BA0F-62D604ABDE92}" type="pres">
      <dgm:prSet presAssocID="{809B9048-5952-4061-B00C-09BF2F3F0990}" presName="horz1" presStyleCnt="0"/>
      <dgm:spPr/>
    </dgm:pt>
    <dgm:pt modelId="{F51BBAAB-A3DA-484B-B828-D25B5FE830D1}" type="pres">
      <dgm:prSet presAssocID="{809B9048-5952-4061-B00C-09BF2F3F0990}" presName="tx1" presStyleLbl="revTx" presStyleIdx="2" presStyleCnt="5"/>
      <dgm:spPr/>
    </dgm:pt>
    <dgm:pt modelId="{30840F0B-DB09-4997-9A6C-D01862F1AB94}" type="pres">
      <dgm:prSet presAssocID="{809B9048-5952-4061-B00C-09BF2F3F0990}" presName="vert1" presStyleCnt="0"/>
      <dgm:spPr/>
    </dgm:pt>
    <dgm:pt modelId="{42A93905-081D-4DB6-ABD8-4A0789C4181F}" type="pres">
      <dgm:prSet presAssocID="{AF54B00A-6167-43ED-8C5A-53CEF0E8E967}" presName="thickLine" presStyleLbl="alignNode1" presStyleIdx="3" presStyleCnt="5"/>
      <dgm:spPr/>
    </dgm:pt>
    <dgm:pt modelId="{9A3A84C3-73D2-4516-8692-4B6034EC7E58}" type="pres">
      <dgm:prSet presAssocID="{AF54B00A-6167-43ED-8C5A-53CEF0E8E967}" presName="horz1" presStyleCnt="0"/>
      <dgm:spPr/>
    </dgm:pt>
    <dgm:pt modelId="{F3CBAA08-65FE-45E7-BBED-B10B76F282CD}" type="pres">
      <dgm:prSet presAssocID="{AF54B00A-6167-43ED-8C5A-53CEF0E8E967}" presName="tx1" presStyleLbl="revTx" presStyleIdx="3" presStyleCnt="5"/>
      <dgm:spPr/>
    </dgm:pt>
    <dgm:pt modelId="{8E58EEEB-4155-4827-A5A8-52D097D0C524}" type="pres">
      <dgm:prSet presAssocID="{AF54B00A-6167-43ED-8C5A-53CEF0E8E967}" presName="vert1" presStyleCnt="0"/>
      <dgm:spPr/>
    </dgm:pt>
    <dgm:pt modelId="{54935797-D096-4401-B979-CF9426DDA8F8}" type="pres">
      <dgm:prSet presAssocID="{A1301411-7536-4063-9632-83D9DDCBF565}" presName="thickLine" presStyleLbl="alignNode1" presStyleIdx="4" presStyleCnt="5"/>
      <dgm:spPr/>
    </dgm:pt>
    <dgm:pt modelId="{5A24987A-9382-4A7F-97B5-5D9526E48A25}" type="pres">
      <dgm:prSet presAssocID="{A1301411-7536-4063-9632-83D9DDCBF565}" presName="horz1" presStyleCnt="0"/>
      <dgm:spPr/>
    </dgm:pt>
    <dgm:pt modelId="{D517005A-2A16-4BDC-97E5-4954F6750C0F}" type="pres">
      <dgm:prSet presAssocID="{A1301411-7536-4063-9632-83D9DDCBF565}" presName="tx1" presStyleLbl="revTx" presStyleIdx="4" presStyleCnt="5"/>
      <dgm:spPr/>
    </dgm:pt>
    <dgm:pt modelId="{CC9124BB-2A51-44F4-B093-C70AAA457A3B}" type="pres">
      <dgm:prSet presAssocID="{A1301411-7536-4063-9632-83D9DDCBF565}" presName="vert1" presStyleCnt="0"/>
      <dgm:spPr/>
    </dgm:pt>
  </dgm:ptLst>
  <dgm:cxnLst>
    <dgm:cxn modelId="{BADEEC08-5B53-43AD-9D0E-B0D56F164FAF}" type="presOf" srcId="{A1301411-7536-4063-9632-83D9DDCBF565}" destId="{D517005A-2A16-4BDC-97E5-4954F6750C0F}" srcOrd="0" destOrd="0" presId="urn:microsoft.com/office/officeart/2008/layout/LinedList"/>
    <dgm:cxn modelId="{FA01BD1E-BD90-4927-A188-93B792578502}" srcId="{DEC27999-E508-45C2-AB0C-A1DE5E0A9AC8}" destId="{F5CB76CA-C82C-43BF-91CB-87DCA8CE7CFD}" srcOrd="0" destOrd="0" parTransId="{3BC8762E-BD61-4D31-89E3-394E0314E85D}" sibTransId="{AD50815C-FE8F-46EA-AB90-18AA9759EADA}"/>
    <dgm:cxn modelId="{0712C44C-75B9-4491-A22B-E87FDAB3B05D}" srcId="{DEC27999-E508-45C2-AB0C-A1DE5E0A9AC8}" destId="{A1301411-7536-4063-9632-83D9DDCBF565}" srcOrd="4" destOrd="0" parTransId="{2DB6984A-FA7F-4E01-BE95-289006C3AED6}" sibTransId="{1C748B3A-F444-4054-8662-A93B3AD84BE4}"/>
    <dgm:cxn modelId="{DC925C52-D066-486F-B711-D443C152F9B0}" type="presOf" srcId="{F5CB76CA-C82C-43BF-91CB-87DCA8CE7CFD}" destId="{CDCD848D-9505-4A94-A5AB-EFD4C6F2E729}" srcOrd="0" destOrd="0" presId="urn:microsoft.com/office/officeart/2008/layout/LinedList"/>
    <dgm:cxn modelId="{A793E187-E434-47E3-8F27-DC5A4683A761}" srcId="{DEC27999-E508-45C2-AB0C-A1DE5E0A9AC8}" destId="{AF54B00A-6167-43ED-8C5A-53CEF0E8E967}" srcOrd="3" destOrd="0" parTransId="{CCA14DE9-1350-4A27-AE5F-BA874DBBA608}" sibTransId="{3C03830E-3FBB-41BF-AC4C-E23285E1760C}"/>
    <dgm:cxn modelId="{3604AA89-827E-45DD-9FD9-8BC0549902EF}" type="presOf" srcId="{64CCD2B3-2275-47F7-BE93-EE88BF4C2383}" destId="{C62D8E76-7F37-47DA-AB2D-6F8064D88D28}" srcOrd="0" destOrd="0" presId="urn:microsoft.com/office/officeart/2008/layout/LinedList"/>
    <dgm:cxn modelId="{074332BE-566F-49EA-8258-BA3CA0383AD2}" type="presOf" srcId="{809B9048-5952-4061-B00C-09BF2F3F0990}" destId="{F51BBAAB-A3DA-484B-B828-D25B5FE830D1}" srcOrd="0" destOrd="0" presId="urn:microsoft.com/office/officeart/2008/layout/LinedList"/>
    <dgm:cxn modelId="{1EBB40CD-6A00-4064-8C0E-709B45063A47}" srcId="{DEC27999-E508-45C2-AB0C-A1DE5E0A9AC8}" destId="{64CCD2B3-2275-47F7-BE93-EE88BF4C2383}" srcOrd="1" destOrd="0" parTransId="{A1D28A1E-376F-47E1-ABC6-A7129E9A14F9}" sibTransId="{1A859B01-59E1-4C21-986C-8A326D85520F}"/>
    <dgm:cxn modelId="{72FBE2E6-CE69-417D-BF91-C3E88C84C000}" type="presOf" srcId="{AF54B00A-6167-43ED-8C5A-53CEF0E8E967}" destId="{F3CBAA08-65FE-45E7-BBED-B10B76F282CD}" srcOrd="0" destOrd="0" presId="urn:microsoft.com/office/officeart/2008/layout/LinedList"/>
    <dgm:cxn modelId="{4A1AA4E7-3118-4E8E-B588-71EAD0D6C2A0}" type="presOf" srcId="{DEC27999-E508-45C2-AB0C-A1DE5E0A9AC8}" destId="{ED3303ED-3898-4807-9249-53D1EF284220}" srcOrd="0" destOrd="0" presId="urn:microsoft.com/office/officeart/2008/layout/LinedList"/>
    <dgm:cxn modelId="{5DC1D9E9-3504-4AFB-B27A-1643CF96389D}" srcId="{DEC27999-E508-45C2-AB0C-A1DE5E0A9AC8}" destId="{809B9048-5952-4061-B00C-09BF2F3F0990}" srcOrd="2" destOrd="0" parTransId="{2C1A0F68-8A8F-42B4-9921-1B5E72D99A3C}" sibTransId="{E5E875A7-C1CC-4812-94BD-FF49F1ECC4BB}"/>
    <dgm:cxn modelId="{13B3638D-8370-4222-82AE-03BC757828B4}" type="presParOf" srcId="{ED3303ED-3898-4807-9249-53D1EF284220}" destId="{1A40EFFF-7F39-45E4-A525-01275E9F3992}" srcOrd="0" destOrd="0" presId="urn:microsoft.com/office/officeart/2008/layout/LinedList"/>
    <dgm:cxn modelId="{64D982B3-E0BB-4F78-8A4E-F0BE4CA3334C}" type="presParOf" srcId="{ED3303ED-3898-4807-9249-53D1EF284220}" destId="{60AC16EE-D0F4-48CE-9F2E-E6E2E4F33B6E}" srcOrd="1" destOrd="0" presId="urn:microsoft.com/office/officeart/2008/layout/LinedList"/>
    <dgm:cxn modelId="{8B3C6258-4618-4567-83FF-0C45415AE9EF}" type="presParOf" srcId="{60AC16EE-D0F4-48CE-9F2E-E6E2E4F33B6E}" destId="{CDCD848D-9505-4A94-A5AB-EFD4C6F2E729}" srcOrd="0" destOrd="0" presId="urn:microsoft.com/office/officeart/2008/layout/LinedList"/>
    <dgm:cxn modelId="{73ED1458-3EC6-4D1A-B1E3-1491E7E293C5}" type="presParOf" srcId="{60AC16EE-D0F4-48CE-9F2E-E6E2E4F33B6E}" destId="{D32CF40A-C4C6-41CD-B55A-7A8E92D6DEED}" srcOrd="1" destOrd="0" presId="urn:microsoft.com/office/officeart/2008/layout/LinedList"/>
    <dgm:cxn modelId="{E4EA61F2-C045-40E1-8125-8F1F19DDDC4A}" type="presParOf" srcId="{ED3303ED-3898-4807-9249-53D1EF284220}" destId="{77555878-11C7-42F2-8DE0-FA64FE037759}" srcOrd="2" destOrd="0" presId="urn:microsoft.com/office/officeart/2008/layout/LinedList"/>
    <dgm:cxn modelId="{059C2948-B023-418D-A8E3-B8C1E9FC2413}" type="presParOf" srcId="{ED3303ED-3898-4807-9249-53D1EF284220}" destId="{D8CBADBC-802F-48DF-AE95-BD36E75DD248}" srcOrd="3" destOrd="0" presId="urn:microsoft.com/office/officeart/2008/layout/LinedList"/>
    <dgm:cxn modelId="{C75E29E1-60C7-4D0F-A29B-F0C319F7D118}" type="presParOf" srcId="{D8CBADBC-802F-48DF-AE95-BD36E75DD248}" destId="{C62D8E76-7F37-47DA-AB2D-6F8064D88D28}" srcOrd="0" destOrd="0" presId="urn:microsoft.com/office/officeart/2008/layout/LinedList"/>
    <dgm:cxn modelId="{879DF1CA-11AE-4C47-941F-4F55257A378E}" type="presParOf" srcId="{D8CBADBC-802F-48DF-AE95-BD36E75DD248}" destId="{92BB5630-3AD1-4D15-82D6-1A0CCBB5C3DC}" srcOrd="1" destOrd="0" presId="urn:microsoft.com/office/officeart/2008/layout/LinedList"/>
    <dgm:cxn modelId="{154538B7-5D23-4988-B967-0B44E10C01B2}" type="presParOf" srcId="{ED3303ED-3898-4807-9249-53D1EF284220}" destId="{24A24794-3940-4F81-B0D8-695D5E97B460}" srcOrd="4" destOrd="0" presId="urn:microsoft.com/office/officeart/2008/layout/LinedList"/>
    <dgm:cxn modelId="{C8E54F56-FD02-4560-94EB-EC6A59614D94}" type="presParOf" srcId="{ED3303ED-3898-4807-9249-53D1EF284220}" destId="{893087E9-6931-4841-BA0F-62D604ABDE92}" srcOrd="5" destOrd="0" presId="urn:microsoft.com/office/officeart/2008/layout/LinedList"/>
    <dgm:cxn modelId="{3F4143AF-37E3-44A0-8BF8-CD02BD0202B8}" type="presParOf" srcId="{893087E9-6931-4841-BA0F-62D604ABDE92}" destId="{F51BBAAB-A3DA-484B-B828-D25B5FE830D1}" srcOrd="0" destOrd="0" presId="urn:microsoft.com/office/officeart/2008/layout/LinedList"/>
    <dgm:cxn modelId="{0285340B-0616-4FC0-ACC2-020FF8881D35}" type="presParOf" srcId="{893087E9-6931-4841-BA0F-62D604ABDE92}" destId="{30840F0B-DB09-4997-9A6C-D01862F1AB94}" srcOrd="1" destOrd="0" presId="urn:microsoft.com/office/officeart/2008/layout/LinedList"/>
    <dgm:cxn modelId="{29AC4FB7-4935-4AD4-A6F1-DFFD27307C03}" type="presParOf" srcId="{ED3303ED-3898-4807-9249-53D1EF284220}" destId="{42A93905-081D-4DB6-ABD8-4A0789C4181F}" srcOrd="6" destOrd="0" presId="urn:microsoft.com/office/officeart/2008/layout/LinedList"/>
    <dgm:cxn modelId="{1201CDE6-B7A2-4DF5-915D-AA64CB365BE0}" type="presParOf" srcId="{ED3303ED-3898-4807-9249-53D1EF284220}" destId="{9A3A84C3-73D2-4516-8692-4B6034EC7E58}" srcOrd="7" destOrd="0" presId="urn:microsoft.com/office/officeart/2008/layout/LinedList"/>
    <dgm:cxn modelId="{711B6BF4-130D-483C-BCD6-E8DAF0A1C00C}" type="presParOf" srcId="{9A3A84C3-73D2-4516-8692-4B6034EC7E58}" destId="{F3CBAA08-65FE-45E7-BBED-B10B76F282CD}" srcOrd="0" destOrd="0" presId="urn:microsoft.com/office/officeart/2008/layout/LinedList"/>
    <dgm:cxn modelId="{0F0F02C2-ECE5-4DD2-9A5E-4334E7C862FC}" type="presParOf" srcId="{9A3A84C3-73D2-4516-8692-4B6034EC7E58}" destId="{8E58EEEB-4155-4827-A5A8-52D097D0C524}" srcOrd="1" destOrd="0" presId="urn:microsoft.com/office/officeart/2008/layout/LinedList"/>
    <dgm:cxn modelId="{0B3A3217-0877-42E8-BE57-BA304C4E6C17}" type="presParOf" srcId="{ED3303ED-3898-4807-9249-53D1EF284220}" destId="{54935797-D096-4401-B979-CF9426DDA8F8}" srcOrd="8" destOrd="0" presId="urn:microsoft.com/office/officeart/2008/layout/LinedList"/>
    <dgm:cxn modelId="{7B790ED4-3CC8-4ED8-B8D6-9BF4F91D1317}" type="presParOf" srcId="{ED3303ED-3898-4807-9249-53D1EF284220}" destId="{5A24987A-9382-4A7F-97B5-5D9526E48A25}" srcOrd="9" destOrd="0" presId="urn:microsoft.com/office/officeart/2008/layout/LinedList"/>
    <dgm:cxn modelId="{31660B8B-3817-411D-9F02-BA6F48EA4348}" type="presParOf" srcId="{5A24987A-9382-4A7F-97B5-5D9526E48A25}" destId="{D517005A-2A16-4BDC-97E5-4954F6750C0F}" srcOrd="0" destOrd="0" presId="urn:microsoft.com/office/officeart/2008/layout/LinedList"/>
    <dgm:cxn modelId="{3D7FD956-69C8-4986-9BDB-AD6142C8A4DE}" type="presParOf" srcId="{5A24987A-9382-4A7F-97B5-5D9526E48A25}" destId="{CC9124BB-2A51-44F4-B093-C70AAA457A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28784-A2A8-408A-9E59-151F15E0FED4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A6888-F88A-439B-8963-B289A4017099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1896A-F4C1-4ABE-9F2F-0C4095BCAC94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Introduction to Programming Language </a:t>
          </a:r>
          <a:endParaRPr lang="en-US" sz="1900" kern="1200"/>
        </a:p>
      </dsp:txBody>
      <dsp:txXfrm>
        <a:off x="1172126" y="90072"/>
        <a:ext cx="2114937" cy="897246"/>
      </dsp:txXfrm>
    </dsp:sp>
    <dsp:sp modelId="{BB5355E5-AF84-4C52-AD4B-10AB0F3E021B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E8F2E-EAEA-4BB3-AE21-CEBE05195F7B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9CF06-9E95-411C-BAA6-BE9A4D7698CB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Learning Programming Basics</a:t>
          </a:r>
          <a:endParaRPr lang="en-US" sz="1900" kern="1200"/>
        </a:p>
      </dsp:txBody>
      <dsp:txXfrm>
        <a:off x="4745088" y="90072"/>
        <a:ext cx="2114937" cy="897246"/>
      </dsp:txXfrm>
    </dsp:sp>
    <dsp:sp modelId="{4E315F6F-F774-4262-9816-DA8CD2C68FEE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0765-B20C-4C00-8E80-E3836BC525E5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AC437-316F-4505-85E4-B676578ACB9A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Learning Data Structures </a:t>
          </a:r>
          <a:endParaRPr lang="en-US" sz="1900" kern="1200"/>
        </a:p>
      </dsp:txBody>
      <dsp:txXfrm>
        <a:off x="8318049" y="90072"/>
        <a:ext cx="2114937" cy="897246"/>
      </dsp:txXfrm>
    </dsp:sp>
    <dsp:sp modelId="{68E306FA-6BDB-4C72-B333-F8658DB72F87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9A9C7-4566-4D2B-88D6-2F774E103572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7C411-119F-4DB6-B95B-AA4AE8791335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Learning Algorithms</a:t>
          </a:r>
          <a:endParaRPr lang="en-US" sz="1900" kern="1200"/>
        </a:p>
      </dsp:txBody>
      <dsp:txXfrm>
        <a:off x="1172126" y="1727045"/>
        <a:ext cx="2114937" cy="897246"/>
      </dsp:txXfrm>
    </dsp:sp>
    <dsp:sp modelId="{CDD205D9-9438-4AD6-8B12-218B2856D0E1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2FC53-B3CF-40DE-BC8E-F1CF65F3FB6B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9B980-33A6-446B-AA68-0F59E316FEA3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Solving Live Questions</a:t>
          </a:r>
          <a:endParaRPr lang="en-US" sz="1900" kern="1200"/>
        </a:p>
      </dsp:txBody>
      <dsp:txXfrm>
        <a:off x="4745088" y="1727045"/>
        <a:ext cx="2114937" cy="897246"/>
      </dsp:txXfrm>
    </dsp:sp>
    <dsp:sp modelId="{7896B352-55E9-4EAE-ACC5-4F9E9BD0BC59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6F865-E142-4628-900D-981845ACE33F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4BC5-7EBD-4DD2-A52B-C79EF3588C24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Resume Making Tips</a:t>
          </a:r>
          <a:endParaRPr lang="en-US" sz="1900" kern="1200"/>
        </a:p>
      </dsp:txBody>
      <dsp:txXfrm>
        <a:off x="8318049" y="1727045"/>
        <a:ext cx="2114937" cy="897246"/>
      </dsp:txXfrm>
    </dsp:sp>
    <dsp:sp modelId="{40DD7142-B532-4D4C-91AB-8BE9FFCE0227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37BE1-5F39-4C1F-B20A-68D4348D8438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11D4-0C59-4C1A-9465-090F9A6A8830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Test + Certificate</a:t>
          </a:r>
          <a:endParaRPr lang="en-US" sz="1900" kern="1200"/>
        </a:p>
      </dsp:txBody>
      <dsp:txXfrm>
        <a:off x="1172126" y="3364019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0EFFF-7F39-45E4-A525-01275E9F3992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D848D-9505-4A94-A5AB-EFD4C6F2E729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You will get through knowledge of Everything required for placement.</a:t>
          </a:r>
          <a:endParaRPr lang="en-US" sz="2400" kern="1200"/>
        </a:p>
      </dsp:txBody>
      <dsp:txXfrm>
        <a:off x="0" y="531"/>
        <a:ext cx="10515600" cy="870055"/>
      </dsp:txXfrm>
    </dsp:sp>
    <dsp:sp modelId="{77555878-11C7-42F2-8DE0-FA64FE037759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D8E76-7F37-47DA-AB2D-6F8064D88D2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So Three options are there</a:t>
          </a:r>
          <a:endParaRPr lang="en-US" sz="2400" kern="1200"/>
        </a:p>
      </dsp:txBody>
      <dsp:txXfrm>
        <a:off x="0" y="870586"/>
        <a:ext cx="10515600" cy="870055"/>
      </dsp:txXfrm>
    </dsp:sp>
    <dsp:sp modelId="{24A24794-3940-4F81-B0D8-695D5E97B46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BBAAB-A3DA-484B-B828-D25B5FE830D1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Self Study – YouTube and All</a:t>
          </a:r>
          <a:endParaRPr lang="en-US" sz="2400" kern="1200"/>
        </a:p>
      </dsp:txBody>
      <dsp:txXfrm>
        <a:off x="0" y="1740641"/>
        <a:ext cx="10515600" cy="870055"/>
      </dsp:txXfrm>
    </dsp:sp>
    <dsp:sp modelId="{42A93905-081D-4DB6-ABD8-4A0789C4181F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BAA08-65FE-45E7-BBED-B10B76F282CD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Join Course </a:t>
          </a:r>
          <a:endParaRPr lang="en-US" sz="2400" kern="1200"/>
        </a:p>
      </dsp:txBody>
      <dsp:txXfrm>
        <a:off x="0" y="2610696"/>
        <a:ext cx="10515600" cy="870055"/>
      </dsp:txXfrm>
    </dsp:sp>
    <dsp:sp modelId="{54935797-D096-4401-B979-CF9426DDA8F8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7005A-2A16-4BDC-97E5-4954F6750C0F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We are launching Compressive Course (Language+DSA+Project) 3 month course in Just 499/- only . You can join that.</a:t>
          </a:r>
          <a:endParaRPr lang="en-US" sz="24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5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3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5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9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84140-9952-4E52-9BDA-ED93EA47032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7D635-66C1-4CB0-8173-02FBC393B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92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4D000-E088-A915-9340-548532BB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IN" sz="8000" b="1"/>
              <a:t>Placement Bootcamp</a:t>
            </a:r>
            <a:endParaRPr lang="en-US" sz="80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6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3B15-2FAA-8B23-7CE0-BBD8025D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D6A6-C698-687D-9AA7-A4A91D40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I’m </a:t>
            </a:r>
            <a:r>
              <a:rPr lang="en-IN" b="1" dirty="0"/>
              <a:t>Ujjwal Kumar</a:t>
            </a:r>
          </a:p>
          <a:p>
            <a:r>
              <a:rPr lang="en-IN" dirty="0" err="1"/>
              <a:t>Btech</a:t>
            </a:r>
            <a:r>
              <a:rPr lang="en-IN" dirty="0"/>
              <a:t>/CSE From IIMT College Of Engineering Greater Noida</a:t>
            </a:r>
          </a:p>
          <a:p>
            <a:r>
              <a:rPr lang="en-IN" dirty="0"/>
              <a:t>Software Engineer @ Epam Systems, Hyderabad</a:t>
            </a:r>
          </a:p>
          <a:p>
            <a:r>
              <a:rPr lang="en-IN" dirty="0"/>
              <a:t>DSA Educator in College </a:t>
            </a:r>
          </a:p>
          <a:p>
            <a:r>
              <a:rPr lang="en-IN" dirty="0"/>
              <a:t>Placed in 10+ Companies Service Based + Product Based(</a:t>
            </a:r>
            <a:r>
              <a:rPr lang="en-IN" dirty="0" err="1"/>
              <a:t>TCS,WIPRO,Windmoller</a:t>
            </a:r>
            <a:r>
              <a:rPr lang="en-IN" dirty="0"/>
              <a:t> </a:t>
            </a:r>
            <a:r>
              <a:rPr lang="en-IN" dirty="0" err="1"/>
              <a:t>Hoshler</a:t>
            </a:r>
            <a:r>
              <a:rPr lang="en-IN" dirty="0"/>
              <a:t>, Big </a:t>
            </a:r>
            <a:r>
              <a:rPr lang="en-IN" dirty="0" err="1"/>
              <a:t>oH</a:t>
            </a:r>
            <a:r>
              <a:rPr lang="en-IN" dirty="0"/>
              <a:t> </a:t>
            </a:r>
            <a:r>
              <a:rPr lang="en-IN" dirty="0" err="1"/>
              <a:t>Tech,Epam</a:t>
            </a:r>
            <a:r>
              <a:rPr lang="en-IN" dirty="0"/>
              <a:t>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2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11D01-CED4-688A-A478-63675B19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will this Bootcamp help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5B93-482E-F586-D2B7-345A518C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617728"/>
            <a:ext cx="9144000" cy="9443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would learn and get glimpse of everything that required for your placements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12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6E20-542E-EAD0-35C1-CAC17C47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Schedule</a:t>
            </a:r>
            <a:endParaRPr lang="en-US" dirty="0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5913AA4-1DEE-DBF5-FE7C-6FD9F47193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88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1CF8-F021-6E17-46F7-A6B2A283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after Bootcamp?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BFBDD3C-DB06-24F8-611B-E9E2129F20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B50BE-9693-842B-4E05-EF7F3DB7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dirty="0"/>
              <a:t>Thank you</a:t>
            </a:r>
            <a:br>
              <a:rPr lang="en-US" sz="5600" dirty="0"/>
            </a:br>
            <a:r>
              <a:rPr lang="en-US" sz="5600" dirty="0"/>
              <a:t> </a:t>
            </a:r>
            <a:r>
              <a:rPr lang="en-US" sz="2000" dirty="0" err="1"/>
              <a:t>Linkedin</a:t>
            </a:r>
            <a:r>
              <a:rPr lang="en-US" sz="2000"/>
              <a:t> –Ujjwal Kumar</a:t>
            </a:r>
            <a:endParaRPr lang="en-US" sz="2000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F5021D2-BD42-EE4E-F9CF-422214DE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914" y="2934031"/>
            <a:ext cx="2433099" cy="2433099"/>
          </a:xfrm>
          <a:prstGeom prst="rect">
            <a:avLst/>
          </a:prstGeom>
        </p:spPr>
      </p:pic>
      <p:pic>
        <p:nvPicPr>
          <p:cNvPr id="5" name="Graphic 4" descr="Follow with solid fill">
            <a:extLst>
              <a:ext uri="{FF2B5EF4-FFF2-40B4-BE49-F238E27FC236}">
                <a16:creationId xmlns:a16="http://schemas.microsoft.com/office/drawing/2014/main" id="{DBA1E6C9-5796-B206-586B-0028E598E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7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158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Placement Bootcamp</vt:lpstr>
      <vt:lpstr>About Me</vt:lpstr>
      <vt:lpstr>How will this Bootcamp help you?</vt:lpstr>
      <vt:lpstr>Schedule</vt:lpstr>
      <vt:lpstr>What after Bootcamp?</vt:lpstr>
      <vt:lpstr>Thank you  Linkedin –Ujjwal Kumar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Bootcamp</dc:title>
  <dc:creator>Ujjwal Kumar1</dc:creator>
  <cp:lastModifiedBy>Ujjwal Kumar1</cp:lastModifiedBy>
  <cp:revision>1</cp:revision>
  <dcterms:created xsi:type="dcterms:W3CDTF">2022-08-21T11:14:59Z</dcterms:created>
  <dcterms:modified xsi:type="dcterms:W3CDTF">2022-08-21T12:15:18Z</dcterms:modified>
</cp:coreProperties>
</file>