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9889-1C4E-4B49-A7A1-FB01898CC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816" y="802298"/>
            <a:ext cx="9282037" cy="2541431"/>
          </a:xfrm>
        </p:spPr>
        <p:txBody>
          <a:bodyPr/>
          <a:lstStyle/>
          <a:p>
            <a:pPr algn="ctr"/>
            <a:r>
              <a:rPr lang="en-IN" dirty="0"/>
              <a:t>AUTOMATIC CLEANING ROBOT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5C1ED-4BE1-49B7-9B2B-6FA285D43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550" y="3676651"/>
            <a:ext cx="2965211" cy="1541302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alphin</a:t>
            </a:r>
            <a:r>
              <a:rPr lang="en-IN" dirty="0"/>
              <a:t> a j</a:t>
            </a:r>
          </a:p>
          <a:p>
            <a:r>
              <a:rPr lang="en-IN" dirty="0"/>
              <a:t>Aswin v babu</a:t>
            </a:r>
          </a:p>
          <a:p>
            <a:r>
              <a:rPr lang="en-IN" dirty="0" err="1"/>
              <a:t>Shahabas</a:t>
            </a:r>
            <a:r>
              <a:rPr lang="en-IN" dirty="0"/>
              <a:t>  </a:t>
            </a:r>
            <a:r>
              <a:rPr lang="en-IN" dirty="0" err="1"/>
              <a:t>aman</a:t>
            </a:r>
            <a:endParaRPr lang="en-IN" dirty="0"/>
          </a:p>
          <a:p>
            <a:r>
              <a:rPr lang="en-IN" dirty="0" err="1"/>
              <a:t>ShebiN</a:t>
            </a:r>
            <a:endParaRPr lang="en-IN" dirty="0"/>
          </a:p>
          <a:p>
            <a:r>
              <a:rPr lang="en-IN" dirty="0"/>
              <a:t>Ujjwal babu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98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4E7-C019-4CF5-9A02-7918209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Estimated cost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C0C5461-76E3-4228-A504-64373439D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722928"/>
              </p:ext>
            </p:extLst>
          </p:nvPr>
        </p:nvGraphicFramePr>
        <p:xfrm>
          <a:off x="1450975" y="2016125"/>
          <a:ext cx="9604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93079760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47674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395501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0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Vacuum Cleaner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1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Storage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8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IP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4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Lithium-Ion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8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Raspberry 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8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91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AD07-813B-4409-9085-5F746166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463F-CF28-4EAE-A9AE-344D76EA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Mainly used for the removal of garbage and other waste materials from the public places such as parks , beaches etc,..</a:t>
            </a:r>
          </a:p>
          <a:p>
            <a:r>
              <a:rPr lang="en-IN" dirty="0"/>
              <a:t>Uses  vacuum cleaning mechanism for waste removal and disposal.</a:t>
            </a:r>
          </a:p>
          <a:p>
            <a:r>
              <a:rPr lang="en-IN" dirty="0"/>
              <a:t>Sensors used for the detection and provide pathways’</a:t>
            </a:r>
          </a:p>
          <a:p>
            <a:r>
              <a:rPr lang="en-IN" dirty="0"/>
              <a:t>Basic functions ; path planning ,obstacle </a:t>
            </a:r>
            <a:r>
              <a:rPr lang="en-IN" dirty="0" err="1"/>
              <a:t>avoidance,smart</a:t>
            </a:r>
            <a:r>
              <a:rPr lang="en-IN" dirty="0"/>
              <a:t> waste monitoring etc…</a:t>
            </a:r>
          </a:p>
        </p:txBody>
      </p:sp>
    </p:spTree>
    <p:extLst>
      <p:ext uri="{BB962C8B-B14F-4D97-AF65-F5344CB8AC3E}">
        <p14:creationId xmlns:p14="http://schemas.microsoft.com/office/powerpoint/2010/main" val="14620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F58-74C2-4356-A0B0-020D6F10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53E0-6693-4A25-995C-6F8F1F2C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183363"/>
            <a:ext cx="9603275" cy="3301644"/>
          </a:xfrm>
        </p:spPr>
        <p:txBody>
          <a:bodyPr/>
          <a:lstStyle/>
          <a:p>
            <a:r>
              <a:rPr lang="en-IN" dirty="0"/>
              <a:t>In the current situation ,India is facing various challenges in the environment by the improper waste </a:t>
            </a:r>
            <a:r>
              <a:rPr lang="en-IN" dirty="0" err="1"/>
              <a:t>collection,treatment,transport,disposal</a:t>
            </a:r>
            <a:r>
              <a:rPr lang="en-IN" dirty="0"/>
              <a:t>.</a:t>
            </a:r>
          </a:p>
          <a:p>
            <a:r>
              <a:rPr lang="en-IN" dirty="0"/>
              <a:t>By making advancement in the present robotic vacuum cleaner ,it allows to be used in the public areas.</a:t>
            </a:r>
          </a:p>
          <a:p>
            <a:r>
              <a:rPr lang="en-IN" dirty="0"/>
              <a:t>The robot allows proper cleaning of wastes without any human intervention.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1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378-1AAB-4A73-A709-0C3F1862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7C93C-11D0-4596-A866-0CCAC0F21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232" y="2792967"/>
            <a:ext cx="2651179" cy="25492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3AB0F-E36E-4F8A-9256-D894AAF7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34" y="2211356"/>
            <a:ext cx="4406026" cy="320973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F99FC5-DE62-4F5E-B6D7-4DDA74B133F1}"/>
              </a:ext>
            </a:extLst>
          </p:cNvPr>
          <p:cNvCxnSpPr/>
          <p:nvPr/>
        </p:nvCxnSpPr>
        <p:spPr>
          <a:xfrm>
            <a:off x="5878286" y="3788229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93F42-0840-4ED1-B0ED-3EA709F4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331" y="2052739"/>
            <a:ext cx="4104335" cy="33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1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AA92-F3C5-4264-B9B0-61982B83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2C20-BE15-4FCD-9611-9A4B3060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Waste disposal without any human intervention (remotely working mechanism ).</a:t>
            </a:r>
          </a:p>
          <a:p>
            <a:r>
              <a:rPr lang="en-IN" dirty="0"/>
              <a:t>Easily controllable(through android application).</a:t>
            </a:r>
          </a:p>
          <a:p>
            <a:r>
              <a:rPr lang="en-IN" dirty="0"/>
              <a:t>Efficient.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61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AB15A-4716-43B4-ABF8-DF7AC296C9A3}"/>
              </a:ext>
            </a:extLst>
          </p:cNvPr>
          <p:cNvSpPr txBox="1"/>
          <p:nvPr/>
        </p:nvSpPr>
        <p:spPr>
          <a:xfrm>
            <a:off x="3772677" y="200163"/>
            <a:ext cx="464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BLOCK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32467-A352-4020-85B7-117603872DF9}"/>
              </a:ext>
            </a:extLst>
          </p:cNvPr>
          <p:cNvSpPr/>
          <p:nvPr/>
        </p:nvSpPr>
        <p:spPr>
          <a:xfrm>
            <a:off x="4226767" y="1201317"/>
            <a:ext cx="2491273" cy="3312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RASPBERRY 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19BCD-0AD7-46D8-A9E9-F7DABC435AD3}"/>
              </a:ext>
            </a:extLst>
          </p:cNvPr>
          <p:cNvSpPr/>
          <p:nvPr/>
        </p:nvSpPr>
        <p:spPr>
          <a:xfrm>
            <a:off x="7287208" y="1558212"/>
            <a:ext cx="3321698" cy="424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IP CAMERA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B20EE-8866-4E85-8D8A-1B5C0271AC3A}"/>
              </a:ext>
            </a:extLst>
          </p:cNvPr>
          <p:cNvSpPr/>
          <p:nvPr/>
        </p:nvSpPr>
        <p:spPr>
          <a:xfrm>
            <a:off x="7319865" y="2351314"/>
            <a:ext cx="3256384" cy="424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ULTRASONIC SENSORS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E93E2-3FAD-4560-AE52-4C8A365937CB}"/>
              </a:ext>
            </a:extLst>
          </p:cNvPr>
          <p:cNvSpPr/>
          <p:nvPr/>
        </p:nvSpPr>
        <p:spPr>
          <a:xfrm>
            <a:off x="7287209" y="3144416"/>
            <a:ext cx="3256383" cy="4245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LIDAR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48540-D753-4B1B-A89B-A1EC79C11C15}"/>
              </a:ext>
            </a:extLst>
          </p:cNvPr>
          <p:cNvSpPr/>
          <p:nvPr/>
        </p:nvSpPr>
        <p:spPr>
          <a:xfrm>
            <a:off x="709127" y="2857501"/>
            <a:ext cx="2827174" cy="711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VACUUM CLEANER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E8082-3609-40D8-A48E-97B65CA2CDA7}"/>
              </a:ext>
            </a:extLst>
          </p:cNvPr>
          <p:cNvCxnSpPr>
            <a:cxnSpLocks/>
          </p:cNvCxnSpPr>
          <p:nvPr/>
        </p:nvCxnSpPr>
        <p:spPr>
          <a:xfrm>
            <a:off x="3536301" y="3059275"/>
            <a:ext cx="690466" cy="10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C7A005-B985-4AF3-8BAC-09067280A844}"/>
              </a:ext>
            </a:extLst>
          </p:cNvPr>
          <p:cNvCxnSpPr>
            <a:cxnSpLocks/>
          </p:cNvCxnSpPr>
          <p:nvPr/>
        </p:nvCxnSpPr>
        <p:spPr>
          <a:xfrm flipH="1">
            <a:off x="6701710" y="1677178"/>
            <a:ext cx="569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C696FA-8DF1-49A3-B6AC-5C23F9FEEA90}"/>
              </a:ext>
            </a:extLst>
          </p:cNvPr>
          <p:cNvCxnSpPr>
            <a:stCxn id="5" idx="1"/>
          </p:cNvCxnSpPr>
          <p:nvPr/>
        </p:nvCxnSpPr>
        <p:spPr>
          <a:xfrm flipH="1">
            <a:off x="6718040" y="2563586"/>
            <a:ext cx="601825" cy="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F49A27-4104-424B-9945-88BF063B2E7B}"/>
              </a:ext>
            </a:extLst>
          </p:cNvPr>
          <p:cNvCxnSpPr>
            <a:cxnSpLocks/>
          </p:cNvCxnSpPr>
          <p:nvPr/>
        </p:nvCxnSpPr>
        <p:spPr>
          <a:xfrm flipH="1">
            <a:off x="6701709" y="3342693"/>
            <a:ext cx="569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73282-3F1B-40FA-941E-17F6471ADE30}"/>
              </a:ext>
            </a:extLst>
          </p:cNvPr>
          <p:cNvCxnSpPr>
            <a:cxnSpLocks/>
          </p:cNvCxnSpPr>
          <p:nvPr/>
        </p:nvCxnSpPr>
        <p:spPr>
          <a:xfrm>
            <a:off x="6718040" y="1838131"/>
            <a:ext cx="569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69F88-B252-417A-8C17-9FA8702197DF}"/>
              </a:ext>
            </a:extLst>
          </p:cNvPr>
          <p:cNvSpPr/>
          <p:nvPr/>
        </p:nvSpPr>
        <p:spPr>
          <a:xfrm>
            <a:off x="709128" y="1343608"/>
            <a:ext cx="2780522" cy="7114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STORAGE BIN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7250AB-74B5-4F77-827E-8F8A66C790F9}"/>
              </a:ext>
            </a:extLst>
          </p:cNvPr>
          <p:cNvCxnSpPr>
            <a:stCxn id="19" idx="2"/>
            <a:endCxn id="7" idx="0"/>
          </p:cNvCxnSpPr>
          <p:nvPr/>
        </p:nvCxnSpPr>
        <p:spPr>
          <a:xfrm>
            <a:off x="2099389" y="2055067"/>
            <a:ext cx="23325" cy="802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6A981A-C056-4E67-8515-934DED220590}"/>
              </a:ext>
            </a:extLst>
          </p:cNvPr>
          <p:cNvCxnSpPr/>
          <p:nvPr/>
        </p:nvCxnSpPr>
        <p:spPr>
          <a:xfrm flipH="1">
            <a:off x="3536301" y="3356688"/>
            <a:ext cx="6904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6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418B-D9A8-48C3-991B-CE88A50E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4FAB-DE3E-42FB-8125-A9C29889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power supply.</a:t>
            </a:r>
          </a:p>
          <a:p>
            <a:r>
              <a:rPr lang="en-IN" dirty="0"/>
              <a:t>Can’t differentiate waste materials accurately.</a:t>
            </a:r>
          </a:p>
          <a:p>
            <a:r>
              <a:rPr lang="en-IN" dirty="0"/>
              <a:t>Waste storing capacity</a:t>
            </a:r>
          </a:p>
          <a:p>
            <a:r>
              <a:rPr lang="en-IN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6357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3009-D1B1-445E-A80F-78340DFC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CA7E-FF20-49B8-8A80-E15F7532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Approximately 4-5 months.</a:t>
            </a:r>
          </a:p>
        </p:txBody>
      </p:sp>
    </p:spTree>
    <p:extLst>
      <p:ext uri="{BB962C8B-B14F-4D97-AF65-F5344CB8AC3E}">
        <p14:creationId xmlns:p14="http://schemas.microsoft.com/office/powerpoint/2010/main" val="367903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09BC-063D-45D6-B6BD-469651DF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824" y="2782609"/>
            <a:ext cx="7341271" cy="1920020"/>
          </a:xfrm>
        </p:spPr>
        <p:txBody>
          <a:bodyPr>
            <a:normAutofit/>
          </a:bodyPr>
          <a:lstStyle/>
          <a:p>
            <a:r>
              <a:rPr lang="en-IN" sz="4400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5344936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297</TotalTime>
  <Words>227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AUTOMATIC CLEANING ROBOT </vt:lpstr>
      <vt:lpstr>INTRODUCTION</vt:lpstr>
      <vt:lpstr>relevance</vt:lpstr>
      <vt:lpstr>design</vt:lpstr>
      <vt:lpstr>advantages</vt:lpstr>
      <vt:lpstr>PowerPoint Presentation</vt:lpstr>
      <vt:lpstr>Drawback </vt:lpstr>
      <vt:lpstr>when ?</vt:lpstr>
      <vt:lpstr>THANK YOU….</vt:lpstr>
      <vt:lpstr>Estimated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CLEANING ROBOT</dc:title>
  <dc:creator>ujjwal babu</dc:creator>
  <cp:lastModifiedBy>ujjwal babu</cp:lastModifiedBy>
  <cp:revision>25</cp:revision>
  <dcterms:created xsi:type="dcterms:W3CDTF">2022-01-20T16:51:10Z</dcterms:created>
  <dcterms:modified xsi:type="dcterms:W3CDTF">2022-01-21T07:35:50Z</dcterms:modified>
</cp:coreProperties>
</file>