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8" r:id="rId4"/>
    <p:sldId id="260" r:id="rId5"/>
    <p:sldId id="261" r:id="rId6"/>
    <p:sldId id="267" r:id="rId7"/>
    <p:sldId id="268" r:id="rId8"/>
    <p:sldId id="259" r:id="rId9"/>
    <p:sldId id="262" r:id="rId10"/>
    <p:sldId id="269" r:id="rId11"/>
    <p:sldId id="266" r:id="rId12"/>
    <p:sldId id="272" r:id="rId13"/>
    <p:sldId id="264" r:id="rId14"/>
    <p:sldId id="265" r:id="rId15"/>
    <p:sldId id="270" r:id="rId16"/>
    <p:sldId id="271" r:id="rId17"/>
    <p:sldId id="273" r:id="rId18"/>
    <p:sldId id="274" r:id="rId19"/>
    <p:sldId id="277" r:id="rId20"/>
    <p:sldId id="276" r:id="rId21"/>
    <p:sldId id="263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jjwal babu" initials="ub" lastIdx="1" clrIdx="0">
    <p:extLst>
      <p:ext uri="{19B8F6BF-5375-455C-9EA6-DF929625EA0E}">
        <p15:presenceInfo xmlns:p15="http://schemas.microsoft.com/office/powerpoint/2012/main" userId="0a5b888f68c58c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E482-1CB7-4C25-CCC7-398BDBA6D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501" y="2307734"/>
            <a:ext cx="7766936" cy="1646302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BASED FLOOD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03BE3-8068-4784-1D19-D9D0C8D1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517" y="4616525"/>
            <a:ext cx="7766936" cy="176868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                                                                                                             </a:t>
            </a:r>
            <a:r>
              <a:rPr lang="en-I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JITHESH KURIAN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5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DC80-E2A2-DB27-5B52-DB232AD77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977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3636D-43BD-03CE-5C16-2F9C0E6EA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23" y="1471473"/>
            <a:ext cx="9477814" cy="3680767"/>
          </a:xfrm>
        </p:spPr>
      </p:pic>
    </p:spTree>
    <p:extLst>
      <p:ext uri="{BB962C8B-B14F-4D97-AF65-F5344CB8AC3E}">
        <p14:creationId xmlns:p14="http://schemas.microsoft.com/office/powerpoint/2010/main" val="195388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DBC2-F50F-3FAE-29BB-CACF823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661975" cy="606641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4A60-6320-136D-A230-2F7E90E7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141"/>
            <a:ext cx="8596668" cy="47452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 set includes weather data for India from Kaggle for the years 1949 to 2013, as well as data from the Indian Meteorological Department (IMD).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 data for a specific month and year was gathered from a variety of sources, including annual flood reports, newspapers, research papers, and so on, and then merged with IMD weather data to predict flood occurrence.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for 21 states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Some of the important attributes of the dataset include Rainfall, Cloud Coverage, Relative Humidity, Minimum Temperature, Wind Speed, etc.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which consists of 20544 instances(20544*13).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9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48BB-DCB0-A048-498F-D4B89CF5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82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DEPENDENCIES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96EA4-C92E-D87C-9026-30F8BA55C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489" y="2288958"/>
            <a:ext cx="6782388" cy="2606266"/>
          </a:xfrm>
        </p:spPr>
      </p:pic>
    </p:spTree>
    <p:extLst>
      <p:ext uri="{BB962C8B-B14F-4D97-AF65-F5344CB8AC3E}">
        <p14:creationId xmlns:p14="http://schemas.microsoft.com/office/powerpoint/2010/main" val="317947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DF64-DB1B-C230-010F-AE38AF6D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849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6B60-F6B8-E96A-85F4-5233B528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757"/>
            <a:ext cx="8596668" cy="435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0" indent="0">
              <a:buNone/>
            </a:pPr>
            <a:endParaRPr lang="en-IN" sz="2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 popular machine learning algorithm that belongs to the supervised learning technique. It can be used for both Classification and Regression problems in ML.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based on the concept of ensemble learning, which is a process of combining multiple classifiers to solve a complex problem and to improve the performance of the model</a:t>
            </a:r>
            <a:r>
              <a:rPr lang="en-IN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2CD5E-F177-16BC-225B-789A3FBF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67" y="5549231"/>
            <a:ext cx="6713802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5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5ED3-D3A3-B898-0FD6-62DD10F0B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79" y="701337"/>
            <a:ext cx="8596668" cy="502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</a:p>
          <a:p>
            <a:pPr marL="0" indent="0">
              <a:buNone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Neighbour is one of the simplest Machine Learning algorithms based on Supervised Learning technique.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K-NN algorithm stores all the available data and classifies a new data point based on the similarity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K-NN is a 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 algorithm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it does not make any assumption on underlying data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D8054-AB57-E28F-27FE-896FDB49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80" y="5233495"/>
            <a:ext cx="6515665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4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12A4-D6DE-BF4B-760F-912E149A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23" y="825624"/>
            <a:ext cx="8596668" cy="5446558"/>
          </a:xfrm>
        </p:spPr>
        <p:txBody>
          <a:bodyPr/>
          <a:lstStyle/>
          <a:p>
            <a:pPr marL="0" indent="0">
              <a:buNone/>
            </a:pPr>
            <a:r>
              <a:rPr lang="en-IN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CLASSIFIER(SVC)</a:t>
            </a:r>
          </a:p>
          <a:p>
            <a:pPr marL="0" indent="0">
              <a:buNone/>
            </a:pPr>
            <a:endParaRPr lang="en-IN" sz="2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Classifier, is a supervised machine learning algorithm typically used for classification tasks coming under SVM(Support Vector Machine).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2D space where there are two features boundary is a line, in 3D space plane is considered as a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boundary.In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dimensional space Support Vector Machine draws a hyperplane such that it maximizes margin between classification groups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high dimensional cases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F703D-923D-D1FD-DE7F-17D720E1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56" y="4900994"/>
            <a:ext cx="4412201" cy="34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8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2C49-1EC2-A457-5327-DF673500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1033"/>
            <a:ext cx="8596668" cy="5100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 which comes under the Supervised Learning technique. It is used for predicting the categorical dependent variable using a given set of independent variables.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predicts the output of a categorical dependent variable. Therefore the outcome must be a categorical or discrete value. It can be either Yes or No, 0 or 1, true or False,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A87AA-1CAD-D751-FE3F-736D725D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70" y="4894797"/>
            <a:ext cx="6652837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2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893-BA27-5201-3FC2-1EC39F87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BAD1-12C7-FDC1-C25B-46CD88AAD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65" y="1169017"/>
            <a:ext cx="8596668" cy="5418214"/>
          </a:xfrm>
        </p:spPr>
        <p:txBody>
          <a:bodyPr/>
          <a:lstStyle/>
          <a:p>
            <a:pPr marL="0" indent="0">
              <a:buNone/>
            </a:pPr>
            <a:endParaRPr lang="en-IN" sz="20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GridSearchCV is the process of performing hyperparameter tuning in order to determine the optimal values for a given model.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GridSearchCV is a function that comes in Scikit-</a:t>
            </a:r>
            <a:r>
              <a:rPr lang="en-IN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learn’s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(or SK-learn)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model_selection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mentioned 4 algorithms , GridSearchCV hel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select the  best model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aand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its optimal parameters value for more accurate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32938-A0BE-F4CA-B037-AD5998F1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63" y="4711207"/>
            <a:ext cx="6332769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27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E63C-C2DE-0564-48D5-06D44E1E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8134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18306-1881-3E21-17C9-2A852A884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560" y="2015232"/>
            <a:ext cx="5282816" cy="3318797"/>
          </a:xfrm>
        </p:spPr>
      </p:pic>
    </p:spTree>
    <p:extLst>
      <p:ext uri="{BB962C8B-B14F-4D97-AF65-F5344CB8AC3E}">
        <p14:creationId xmlns:p14="http://schemas.microsoft.com/office/powerpoint/2010/main" val="2240618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D47B-FB8B-5192-50A8-F12E7DE2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46" y="2639983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 COLAB</a:t>
            </a:r>
          </a:p>
        </p:txBody>
      </p:sp>
    </p:spTree>
    <p:extLst>
      <p:ext uri="{BB962C8B-B14F-4D97-AF65-F5344CB8AC3E}">
        <p14:creationId xmlns:p14="http://schemas.microsoft.com/office/powerpoint/2010/main" val="241634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06E4-61E2-E435-C683-B1754735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FAB7-2758-7A52-9652-63F96685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758"/>
            <a:ext cx="8596668" cy="4700834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ALPHIN AJ</a:t>
            </a:r>
          </a:p>
          <a:p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FREDDY LAWRENCE</a:t>
            </a:r>
          </a:p>
          <a:p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UJJWAL BABU</a:t>
            </a:r>
          </a:p>
          <a:p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VIMAL PS                   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381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D494-B0A1-B48C-8725-F66C4B7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5D20-C566-E705-18DC-4CA46DC42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0317"/>
            <a:ext cx="8596668" cy="4612058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important for India to predict flood as accurately as possible because only then, India will be able to alleviate the after-effects of floods.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Python code may be turned into a programme that forecasts the occurrence of floods by giving the necessary weather data, which represents an amazing way to partially prevent the calamity.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10D1-03D1-C1CE-8E23-D3458E24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8E10-7D99-3259-6BBC-0FB15EBF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061"/>
            <a:ext cx="8596668" cy="459430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A. O.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A. Abdirahman, M. A.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Elmi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S. Z.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“A Real-Time Flood Detection System Based on Machine Learning Algorithms with Emphasis on Deep Learning,” vol. 69, no. 5, pp. 249–256, 2021,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10.14445/22315381/IJETT-V69I5P232.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M.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Moishin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C. Deo, R. Prasad, N. Raj, and S. Abdulla, “Designing deep-based learning flood forecast model with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ConvLSTM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hybrid algorithm,” IEEE Access, vol. 9, pp. 50982– 50993, 2021,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10.1109/ACCESS.2021.3065939.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[3] A.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Mosavi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 Ozturk, and K. Chau, “Flood Prediction Using Machine Learning Models : Literature Review,” no. Idi.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V. B. S and S. Sandhya, “Flood Prediction System using Multilayer Perceptron Classifier and Neural Networks,” no. May, pp. 6245–6254, 2020.</a:t>
            </a:r>
          </a:p>
        </p:txBody>
      </p:sp>
    </p:spTree>
    <p:extLst>
      <p:ext uri="{BB962C8B-B14F-4D97-AF65-F5344CB8AC3E}">
        <p14:creationId xmlns:p14="http://schemas.microsoft.com/office/powerpoint/2010/main" val="3793717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5A9F-D155-26AA-42E8-6862D95A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23" y="2977227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THANK  YOU </a:t>
            </a:r>
          </a:p>
        </p:txBody>
      </p:sp>
    </p:spTree>
    <p:extLst>
      <p:ext uri="{BB962C8B-B14F-4D97-AF65-F5344CB8AC3E}">
        <p14:creationId xmlns:p14="http://schemas.microsoft.com/office/powerpoint/2010/main" val="55375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E0C1-EC08-68D9-2BA9-D6D76094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3CE7-D7B3-4172-F4B3-CF07026D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6875"/>
            <a:ext cx="8596668" cy="466023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last 17 years, world has faced more than 3000 natural disasters  which include drought , earthquake, extreme temperature, floods and landslides etc..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Flooding is the most common natural disaster on the planet, affecting hundreds of millions of people and causing between 6,000 TO 18,000 fatalities every year – of which 20 percentage are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Flooding occurs when an extreme volume of water is carried by rivers, creeks and many others geographical features into areas where the water cannot be drained adequately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there were many parts of countries which are prone to flood like Assam, Bihar, Kerala, Tamil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75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28FA-04B4-DA9F-716C-3626C0338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84" y="466726"/>
            <a:ext cx="8596668" cy="512696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the catchment, Rainfall , Weather parameters, Drainage and opening of barrage these are some factors causing flood.</a:t>
            </a:r>
          </a:p>
          <a:p>
            <a:pPr algn="just">
              <a:lnSpc>
                <a:spcPct val="170000"/>
              </a:lnSpc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Floods are complicated natural events.it depends on several parameters, So it is very difficult to model analytically.</a:t>
            </a:r>
          </a:p>
          <a:p>
            <a:pPr algn="just">
              <a:lnSpc>
                <a:spcPct val="170000"/>
              </a:lnSpc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much research for the prediction of flood ahead, but not many method give the estimate with high accuracy . The flood prediction analysis majorly uses Machine Learning There are many methods in machine learning to predict the problem with high accuracy. </a:t>
            </a:r>
          </a:p>
          <a:p>
            <a:pPr algn="just">
              <a:lnSpc>
                <a:spcPct val="170000"/>
              </a:lnSpc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implemented machine learning algorithm like Support Vector Machine( SVM), Random Forest, Gaussian Naïve  Bayes.</a:t>
            </a:r>
          </a:p>
          <a:p>
            <a:pPr algn="just">
              <a:lnSpc>
                <a:spcPct val="150000"/>
              </a:lnSpc>
            </a:pP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18332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DA10-444B-6EEF-70FF-664923494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59" y="665164"/>
            <a:ext cx="8596668" cy="3880773"/>
          </a:xfrm>
        </p:spPr>
        <p:txBody>
          <a:bodyPr/>
          <a:lstStyle/>
          <a:p>
            <a:pPr algn="just">
              <a:lnSpc>
                <a:spcPct val="17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 our model here we have considering a data set from the Kaggle which includes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statewise information about the flood and its factors for the  64 years</a:t>
            </a:r>
          </a:p>
          <a:p>
            <a:pPr algn="just">
              <a:lnSpc>
                <a:spcPct val="17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model building, our model will predicts whether flood will affect or not for the coming years based on the inputs.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42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6E48-DFC2-B4CE-B925-BDB67D79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2154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REQUIREMENT’S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4DDD-B561-D837-7777-6C313F6E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41360"/>
            <a:ext cx="8732996" cy="4008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H/W CONFIGURATION: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:- I3/Intel Processor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:- 500 GB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           :- 8GB</a:t>
            </a:r>
          </a:p>
        </p:txBody>
      </p:sp>
    </p:spTree>
    <p:extLst>
      <p:ext uri="{BB962C8B-B14F-4D97-AF65-F5344CB8AC3E}">
        <p14:creationId xmlns:p14="http://schemas.microsoft.com/office/powerpoint/2010/main" val="216338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617E-CC1E-4F8E-A2FB-C433D90E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7" y="870011"/>
            <a:ext cx="8596668" cy="4905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 CONFIGURATIONS 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 :- Windows 7/8/10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side Script    :- Python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                         :- Google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        :- Numpy, Pandas, Seaborn, Scikit-Learn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             :- Python 3.6+</a:t>
            </a:r>
          </a:p>
          <a:p>
            <a:pPr marL="0" indent="0">
              <a:buNone/>
            </a:pP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7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530B-F46F-137A-9301-09340184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93B0-26A3-DDC8-8F06-E2D52295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0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the data sets available in open resources.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Machine Learning algorithms to the available data sets.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best algorithm based on the performance of the model.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best model to our target data.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model building , based on the input values provided by the user our model predicts whether flood will affect or not.</a:t>
            </a:r>
          </a:p>
        </p:txBody>
      </p:sp>
    </p:spTree>
    <p:extLst>
      <p:ext uri="{BB962C8B-B14F-4D97-AF65-F5344CB8AC3E}">
        <p14:creationId xmlns:p14="http://schemas.microsoft.com/office/powerpoint/2010/main" val="394838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772F-A8F6-82F3-AEB1-43418F7B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1436"/>
            <a:ext cx="8596668" cy="70133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98FE-D7B9-D4CD-3CF5-D3B0888E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8082"/>
            <a:ext cx="8596668" cy="479848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EE819-6A76-D8CD-629A-D9A991704D4C}"/>
              </a:ext>
            </a:extLst>
          </p:cNvPr>
          <p:cNvSpPr/>
          <p:nvPr/>
        </p:nvSpPr>
        <p:spPr>
          <a:xfrm>
            <a:off x="1242874" y="1944212"/>
            <a:ext cx="1473693" cy="417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F1815-A686-D427-D521-261E83D06593}"/>
              </a:ext>
            </a:extLst>
          </p:cNvPr>
          <p:cNvSpPr/>
          <p:nvPr/>
        </p:nvSpPr>
        <p:spPr>
          <a:xfrm>
            <a:off x="1242874" y="2681056"/>
            <a:ext cx="1473693" cy="5104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F22A95-723D-F535-3601-95846012DD7A}"/>
              </a:ext>
            </a:extLst>
          </p:cNvPr>
          <p:cNvSpPr/>
          <p:nvPr/>
        </p:nvSpPr>
        <p:spPr>
          <a:xfrm>
            <a:off x="1242874" y="3666478"/>
            <a:ext cx="1473693" cy="581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866589-357D-2F59-6B5C-E8CDACC6648D}"/>
              </a:ext>
            </a:extLst>
          </p:cNvPr>
          <p:cNvSpPr/>
          <p:nvPr/>
        </p:nvSpPr>
        <p:spPr>
          <a:xfrm>
            <a:off x="1263863" y="5333261"/>
            <a:ext cx="1544714" cy="701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GRIDSEARCH CV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B56262-7E27-E9BB-D919-A6D05C84FC3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979721" y="2361460"/>
            <a:ext cx="0" cy="3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B5A2D3-4068-76B1-985D-23FC35AEE6B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979721" y="3191522"/>
            <a:ext cx="0" cy="47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9AE6A8-98BF-72F8-ACC5-B6A6CFBCC79A}"/>
              </a:ext>
            </a:extLst>
          </p:cNvPr>
          <p:cNvCxnSpPr>
            <a:cxnSpLocks/>
          </p:cNvCxnSpPr>
          <p:nvPr/>
        </p:nvCxnSpPr>
        <p:spPr>
          <a:xfrm flipH="1">
            <a:off x="1979719" y="4585317"/>
            <a:ext cx="1" cy="74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349EA-23BB-475A-93B2-A3B893FBBBE7}"/>
              </a:ext>
            </a:extLst>
          </p:cNvPr>
          <p:cNvSpPr/>
          <p:nvPr/>
        </p:nvSpPr>
        <p:spPr>
          <a:xfrm>
            <a:off x="6024978" y="2059618"/>
            <a:ext cx="2263806" cy="488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SPLITTING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34AE7-E71C-522D-3EAD-D804802A65F6}"/>
              </a:ext>
            </a:extLst>
          </p:cNvPr>
          <p:cNvSpPr/>
          <p:nvPr/>
        </p:nvSpPr>
        <p:spPr>
          <a:xfrm>
            <a:off x="6064930" y="2947386"/>
            <a:ext cx="2183903" cy="594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B87452-9723-C118-61D9-C9666C5F0890}"/>
              </a:ext>
            </a:extLst>
          </p:cNvPr>
          <p:cNvSpPr/>
          <p:nvPr/>
        </p:nvSpPr>
        <p:spPr>
          <a:xfrm>
            <a:off x="6185321" y="4017146"/>
            <a:ext cx="2077370" cy="5592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BDD877-4338-A55D-512C-AFE1E355BB9B}"/>
              </a:ext>
            </a:extLst>
          </p:cNvPr>
          <p:cNvSpPr/>
          <p:nvPr/>
        </p:nvSpPr>
        <p:spPr>
          <a:xfrm>
            <a:off x="6193458" y="5038076"/>
            <a:ext cx="2077370" cy="594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FB2F980-D619-555E-8251-E645042F2DF8}"/>
              </a:ext>
            </a:extLst>
          </p:cNvPr>
          <p:cNvCxnSpPr/>
          <p:nvPr/>
        </p:nvCxnSpPr>
        <p:spPr>
          <a:xfrm flipV="1">
            <a:off x="2772689" y="2361460"/>
            <a:ext cx="3222595" cy="31826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7E520D-7D46-BD95-6EED-B20FFABE2298}"/>
              </a:ext>
            </a:extLst>
          </p:cNvPr>
          <p:cNvCxnSpPr>
            <a:cxnSpLocks/>
          </p:cNvCxnSpPr>
          <p:nvPr/>
        </p:nvCxnSpPr>
        <p:spPr>
          <a:xfrm>
            <a:off x="7156881" y="2485743"/>
            <a:ext cx="1" cy="50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C1B00A-D90D-2A5F-7B86-78D94F063A84}"/>
              </a:ext>
            </a:extLst>
          </p:cNvPr>
          <p:cNvCxnSpPr>
            <a:stCxn id="21" idx="2"/>
          </p:cNvCxnSpPr>
          <p:nvPr/>
        </p:nvCxnSpPr>
        <p:spPr>
          <a:xfrm flipH="1">
            <a:off x="7156881" y="3542190"/>
            <a:ext cx="1" cy="43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F049F1-617C-25A8-3D84-AB0CA5588DB8}"/>
              </a:ext>
            </a:extLst>
          </p:cNvPr>
          <p:cNvCxnSpPr>
            <a:endCxn id="23" idx="0"/>
          </p:cNvCxnSpPr>
          <p:nvPr/>
        </p:nvCxnSpPr>
        <p:spPr>
          <a:xfrm>
            <a:off x="7232143" y="4540928"/>
            <a:ext cx="0" cy="49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70E211B-1466-1406-EBD4-1B47B4E4DB6C}"/>
              </a:ext>
            </a:extLst>
          </p:cNvPr>
          <p:cNvSpPr/>
          <p:nvPr/>
        </p:nvSpPr>
        <p:spPr>
          <a:xfrm>
            <a:off x="1254986" y="4565342"/>
            <a:ext cx="1473693" cy="514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D0A0CE-A42B-C963-044E-F5C6365F3555}"/>
              </a:ext>
            </a:extLst>
          </p:cNvPr>
          <p:cNvCxnSpPr>
            <a:endCxn id="17" idx="0"/>
          </p:cNvCxnSpPr>
          <p:nvPr/>
        </p:nvCxnSpPr>
        <p:spPr>
          <a:xfrm>
            <a:off x="1979719" y="4247965"/>
            <a:ext cx="12114" cy="31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845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987</TotalTime>
  <Words>1156</Words>
  <Application>Microsoft Office PowerPoint</Application>
  <PresentationFormat>Widescreen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Trebuchet MS</vt:lpstr>
      <vt:lpstr>Wingdings</vt:lpstr>
      <vt:lpstr>Wingdings 3</vt:lpstr>
      <vt:lpstr>Facet</vt:lpstr>
      <vt:lpstr>MACHINE LEARNING BASED FLOOD PREDICTION</vt:lpstr>
      <vt:lpstr>GROUP MEMBERS </vt:lpstr>
      <vt:lpstr>INTRODUCTION</vt:lpstr>
      <vt:lpstr>PowerPoint Presentation</vt:lpstr>
      <vt:lpstr>PowerPoint Presentation</vt:lpstr>
      <vt:lpstr>HARDWARE AND SOFTWARE REQUIREMENT’S </vt:lpstr>
      <vt:lpstr>PowerPoint Presentation</vt:lpstr>
      <vt:lpstr>IMPLEMENTATION </vt:lpstr>
      <vt:lpstr>BLOCK DIAGRAM </vt:lpstr>
      <vt:lpstr>DATA SET</vt:lpstr>
      <vt:lpstr>DATA SET</vt:lpstr>
      <vt:lpstr>REQUIRED DEPENDENCIES </vt:lpstr>
      <vt:lpstr>ALGORITHMS </vt:lpstr>
      <vt:lpstr>PowerPoint Presentation</vt:lpstr>
      <vt:lpstr>PowerPoint Presentation</vt:lpstr>
      <vt:lpstr>PowerPoint Presentation</vt:lpstr>
      <vt:lpstr>GRIDSEARCHCV</vt:lpstr>
      <vt:lpstr>BEST MODEL</vt:lpstr>
      <vt:lpstr>PowerPoint Presentation</vt:lpstr>
      <vt:lpstr>CONCLUSION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FLOOD PREDICTION</dc:title>
  <dc:creator>ujjwal babu</dc:creator>
  <cp:lastModifiedBy>ujjwal babu</cp:lastModifiedBy>
  <cp:revision>15</cp:revision>
  <dcterms:created xsi:type="dcterms:W3CDTF">2023-01-24T13:50:49Z</dcterms:created>
  <dcterms:modified xsi:type="dcterms:W3CDTF">2023-02-03T10:45:08Z</dcterms:modified>
</cp:coreProperties>
</file>